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Lst>
  <p:notesMasterIdLst>
    <p:notesMasterId r:id="rId21"/>
  </p:notesMasterIdLst>
  <p:sldIdLst>
    <p:sldId id="322" r:id="rId2"/>
    <p:sldId id="323" r:id="rId3"/>
    <p:sldId id="327" r:id="rId4"/>
    <p:sldId id="328" r:id="rId5"/>
    <p:sldId id="334" r:id="rId6"/>
    <p:sldId id="325" r:id="rId7"/>
    <p:sldId id="335" r:id="rId8"/>
    <p:sldId id="336" r:id="rId9"/>
    <p:sldId id="337" r:id="rId10"/>
    <p:sldId id="338" r:id="rId11"/>
    <p:sldId id="339" r:id="rId12"/>
    <p:sldId id="342" r:id="rId13"/>
    <p:sldId id="340" r:id="rId14"/>
    <p:sldId id="341" r:id="rId15"/>
    <p:sldId id="333" r:id="rId16"/>
    <p:sldId id="343" r:id="rId17"/>
    <p:sldId id="345" r:id="rId18"/>
    <p:sldId id="344" r:id="rId19"/>
    <p:sldId id="329"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3C62D4-227A-4B8D-A7E9-11B9E70E16F7}">
  <a:tblStyle styleId="{493C62D4-227A-4B8D-A7E9-11B9E70E16F7}" styleName="Table_0"/>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12"/>
    <p:restoredTop sz="94675"/>
  </p:normalViewPr>
  <p:slideViewPr>
    <p:cSldViewPr snapToGrid="0" snapToObjects="1">
      <p:cViewPr varScale="1">
        <p:scale>
          <a:sx n="121" d="100"/>
          <a:sy n="121" d="100"/>
        </p:scale>
        <p:origin x="184"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buNone/>
              <a:defRPr sz="900" b="0" i="0" u="none" strike="noStrike" cap="none">
                <a:latin typeface="Merriweather Sans"/>
                <a:ea typeface="Merriweather Sans"/>
                <a:cs typeface="Merriweather Sans"/>
                <a:sym typeface="Merriweather Sans"/>
              </a:defRPr>
            </a:lvl1pPr>
            <a:lvl2pPr marL="457200" marR="0" lvl="1" indent="76200" algn="l" rtl="0">
              <a:spcBef>
                <a:spcPts val="0"/>
              </a:spcBef>
              <a:buNone/>
              <a:defRPr sz="900" b="0" i="0" u="none" strike="noStrike" cap="none">
                <a:latin typeface="Merriweather Sans"/>
                <a:ea typeface="Merriweather Sans"/>
                <a:cs typeface="Merriweather Sans"/>
                <a:sym typeface="Merriweather Sans"/>
              </a:defRPr>
            </a:lvl2pPr>
            <a:lvl3pPr marL="914400" marR="0" lvl="2" indent="165100" algn="l" rtl="0">
              <a:spcBef>
                <a:spcPts val="0"/>
              </a:spcBef>
              <a:buNone/>
              <a:defRPr sz="900" b="0" i="0" u="none" strike="noStrike" cap="none">
                <a:latin typeface="Merriweather Sans"/>
                <a:ea typeface="Merriweather Sans"/>
                <a:cs typeface="Merriweather Sans"/>
                <a:sym typeface="Merriweather Sans"/>
              </a:defRPr>
            </a:lvl3pPr>
            <a:lvl4pPr marL="1371600" marR="0" lvl="3" indent="254000" algn="l" rtl="0">
              <a:spcBef>
                <a:spcPts val="0"/>
              </a:spcBef>
              <a:buNone/>
              <a:defRPr sz="900" b="0" i="0" u="none" strike="noStrike" cap="none">
                <a:latin typeface="Merriweather Sans"/>
                <a:ea typeface="Merriweather Sans"/>
                <a:cs typeface="Merriweather Sans"/>
                <a:sym typeface="Merriweather Sans"/>
              </a:defRPr>
            </a:lvl4pPr>
            <a:lvl5pPr marL="1828800" marR="0" lvl="4" indent="330200" algn="l" rtl="0">
              <a:spcBef>
                <a:spcPts val="0"/>
              </a:spcBef>
              <a:buNone/>
              <a:defRPr sz="900" b="0" i="0" u="none" strike="noStrike" cap="none">
                <a:latin typeface="Merriweather Sans"/>
                <a:ea typeface="Merriweather Sans"/>
                <a:cs typeface="Merriweather Sans"/>
                <a:sym typeface="Merriweather Sans"/>
              </a:defRPr>
            </a:lvl5pPr>
            <a:lvl6pPr marL="2286000" marR="0" lvl="5" indent="419100" algn="l" rtl="0">
              <a:spcBef>
                <a:spcPts val="0"/>
              </a:spcBef>
              <a:buNone/>
              <a:defRPr sz="900" b="0" i="0" u="none" strike="noStrike" cap="none">
                <a:latin typeface="Merriweather Sans"/>
                <a:ea typeface="Merriweather Sans"/>
                <a:cs typeface="Merriweather Sans"/>
                <a:sym typeface="Merriweather Sans"/>
              </a:defRPr>
            </a:lvl6pPr>
            <a:lvl7pPr marL="2743200" marR="0" lvl="6" indent="508000" algn="l" rtl="0">
              <a:spcBef>
                <a:spcPts val="0"/>
              </a:spcBef>
              <a:buNone/>
              <a:defRPr sz="900" b="0" i="0" u="none" strike="noStrike" cap="none">
                <a:latin typeface="Merriweather Sans"/>
                <a:ea typeface="Merriweather Sans"/>
                <a:cs typeface="Merriweather Sans"/>
                <a:sym typeface="Merriweather Sans"/>
              </a:defRPr>
            </a:lvl7pPr>
            <a:lvl8pPr marL="3200400" marR="0" lvl="7" indent="596900" algn="l" rtl="0">
              <a:spcBef>
                <a:spcPts val="0"/>
              </a:spcBef>
              <a:buNone/>
              <a:defRPr sz="900" b="0" i="0" u="none" strike="noStrike" cap="none">
                <a:latin typeface="Merriweather Sans"/>
                <a:ea typeface="Merriweather Sans"/>
                <a:cs typeface="Merriweather Sans"/>
                <a:sym typeface="Merriweather Sans"/>
              </a:defRPr>
            </a:lvl8pPr>
            <a:lvl9pPr marL="3657600" marR="0" lvl="8" indent="673100" algn="l" rtl="0">
              <a:spcBef>
                <a:spcPts val="0"/>
              </a:spcBef>
              <a:buNone/>
              <a:defRPr sz="900" b="0" i="0" u="none" strike="noStrike" cap="none">
                <a:latin typeface="Merriweather Sans"/>
                <a:ea typeface="Merriweather Sans"/>
                <a:cs typeface="Merriweather Sans"/>
                <a:sym typeface="Merriweather Sans"/>
              </a:defRPr>
            </a:lvl9pPr>
          </a:lstStyle>
          <a:p>
            <a:endParaRPr/>
          </a:p>
        </p:txBody>
      </p:sp>
    </p:spTree>
    <p:extLst>
      <p:ext uri="{BB962C8B-B14F-4D97-AF65-F5344CB8AC3E}">
        <p14:creationId xmlns:p14="http://schemas.microsoft.com/office/powerpoint/2010/main" val="22386945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3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100" tIns="45550" rIns="91100" bIns="4555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100" b="0" i="0" u="none" strike="noStrike" cap="none">
              <a:solidFill>
                <a:schemeClr val="dk1"/>
              </a:solidFill>
              <a:latin typeface="Calibri"/>
              <a:ea typeface="Calibri"/>
              <a:cs typeface="Calibri"/>
              <a:sym typeface="Calibri"/>
            </a:endParaRPr>
          </a:p>
        </p:txBody>
      </p:sp>
      <p:sp>
        <p:nvSpPr>
          <p:cNvPr id="451" name="Shape 451"/>
          <p:cNvSpPr txBox="1">
            <a:spLocks noGrp="1"/>
          </p:cNvSpPr>
          <p:nvPr>
            <p:ph type="sldNum" idx="12"/>
          </p:nvPr>
        </p:nvSpPr>
        <p:spPr>
          <a:xfrm>
            <a:off x="3885205" y="8685285"/>
            <a:ext cx="2971200" cy="457200"/>
          </a:xfrm>
          <a:prstGeom prst="rect">
            <a:avLst/>
          </a:prstGeom>
          <a:noFill/>
          <a:ln>
            <a:noFill/>
          </a:ln>
        </p:spPr>
        <p:txBody>
          <a:bodyPr lIns="91100" tIns="45550" rIns="91100" bIns="45550" anchor="b" anchorCtr="0">
            <a:noAutofit/>
          </a:bodyPr>
          <a:lstStyle/>
          <a:p>
            <a:pPr marL="0" marR="0" lvl="0" indent="0" algn="r" rtl="0">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3859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100" tIns="45550" rIns="91100" bIns="4555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100" b="0" i="0" u="none" strike="noStrike" cap="none">
              <a:solidFill>
                <a:schemeClr val="dk1"/>
              </a:solidFill>
              <a:latin typeface="Calibri"/>
              <a:ea typeface="Calibri"/>
              <a:cs typeface="Calibri"/>
              <a:sym typeface="Calibri"/>
            </a:endParaRPr>
          </a:p>
        </p:txBody>
      </p:sp>
      <p:sp>
        <p:nvSpPr>
          <p:cNvPr id="451" name="Shape 451"/>
          <p:cNvSpPr txBox="1">
            <a:spLocks noGrp="1"/>
          </p:cNvSpPr>
          <p:nvPr>
            <p:ph type="sldNum" idx="12"/>
          </p:nvPr>
        </p:nvSpPr>
        <p:spPr>
          <a:xfrm>
            <a:off x="3885205" y="8685285"/>
            <a:ext cx="2971200" cy="457200"/>
          </a:xfrm>
          <a:prstGeom prst="rect">
            <a:avLst/>
          </a:prstGeom>
          <a:noFill/>
          <a:ln>
            <a:noFill/>
          </a:ln>
        </p:spPr>
        <p:txBody>
          <a:bodyPr lIns="91100" tIns="45550" rIns="91100" bIns="45550" anchor="b" anchorCtr="0">
            <a:noAutofit/>
          </a:bodyPr>
          <a:lstStyle/>
          <a:p>
            <a:pPr marL="0" marR="0" lvl="0" indent="0" algn="r" rtl="0">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253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84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89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7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100" tIns="45550" rIns="91100" bIns="4555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100" b="0" i="0" u="none" strike="noStrike" cap="none">
              <a:solidFill>
                <a:schemeClr val="dk1"/>
              </a:solidFill>
              <a:latin typeface="Calibri"/>
              <a:ea typeface="Calibri"/>
              <a:cs typeface="Calibri"/>
              <a:sym typeface="Calibri"/>
            </a:endParaRPr>
          </a:p>
        </p:txBody>
      </p:sp>
      <p:sp>
        <p:nvSpPr>
          <p:cNvPr id="451" name="Shape 451"/>
          <p:cNvSpPr txBox="1">
            <a:spLocks noGrp="1"/>
          </p:cNvSpPr>
          <p:nvPr>
            <p:ph type="sldNum" idx="12"/>
          </p:nvPr>
        </p:nvSpPr>
        <p:spPr>
          <a:xfrm>
            <a:off x="3885205" y="8685285"/>
            <a:ext cx="2971200" cy="457200"/>
          </a:xfrm>
          <a:prstGeom prst="rect">
            <a:avLst/>
          </a:prstGeom>
          <a:noFill/>
          <a:ln>
            <a:noFill/>
          </a:ln>
        </p:spPr>
        <p:txBody>
          <a:bodyPr lIns="91100" tIns="45550" rIns="91100" bIns="45550" anchor="b" anchorCtr="0">
            <a:noAutofit/>
          </a:bodyPr>
          <a:lstStyle/>
          <a:p>
            <a:pPr marL="0" marR="0" lvl="0" indent="0" algn="r" rtl="0">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1853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100" tIns="45550" rIns="91100" bIns="4555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100" b="0" i="0" u="none" strike="noStrike" cap="none">
              <a:solidFill>
                <a:schemeClr val="dk1"/>
              </a:solidFill>
              <a:latin typeface="Calibri"/>
              <a:ea typeface="Calibri"/>
              <a:cs typeface="Calibri"/>
              <a:sym typeface="Calibri"/>
            </a:endParaRPr>
          </a:p>
        </p:txBody>
      </p:sp>
      <p:sp>
        <p:nvSpPr>
          <p:cNvPr id="451" name="Shape 451"/>
          <p:cNvSpPr txBox="1">
            <a:spLocks noGrp="1"/>
          </p:cNvSpPr>
          <p:nvPr>
            <p:ph type="sldNum" idx="12"/>
          </p:nvPr>
        </p:nvSpPr>
        <p:spPr>
          <a:xfrm>
            <a:off x="3885205" y="8685285"/>
            <a:ext cx="2971200" cy="457200"/>
          </a:xfrm>
          <a:prstGeom prst="rect">
            <a:avLst/>
          </a:prstGeom>
          <a:noFill/>
          <a:ln>
            <a:noFill/>
          </a:ln>
        </p:spPr>
        <p:txBody>
          <a:bodyPr lIns="91100" tIns="45550" rIns="91100" bIns="45550" anchor="b" anchorCtr="0">
            <a:noAutofit/>
          </a:bodyPr>
          <a:lstStyle/>
          <a:p>
            <a:pPr marL="0" marR="0" lvl="0" indent="0" algn="r" rtl="0">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4445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DevOps Culture:</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Inclusive</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Sharing</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Fast feedback</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Collaborative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By looking at the entire lifecycle of the network teams often find that small changes in design or implementation can drastically affect operations.  A closer, more inclusive culture, can create a smoother running environment and reduce surprises.  Does your operations team know about every new change rolled into production?   Is a network change considered complete before there in monitoring in place?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limit this to just networking?  What about the full stack? An original request is usually about enabling a new service.  Why, then, is that broken in to so many parts handled independently by so many different teams?  Deploying a change to storage, networking, hosting, and application services can lead to suboptimal and staggered deployments as well as massive delays.   When teams work together to solve portions of the original request, they also better understand the interactions between pieces and the original requestor has better visibility in to the process and status.   With configuration management tools such as Ansible, Chef, Puppet and others, domain experts can still manage their areas of expertise but the entire solution can be version controlled, merged together in to a single, coordinated change-set to be tested, approved, and applied at one time.  Further, if legacy change-management processes are still used, most configuration management tools provide a ‘no-op’ flag to report on exactly what </a:t>
            </a:r>
            <a:r>
              <a:rPr lang="en-US" sz="1200" b="1" i="0" u="none" strike="noStrike" cap="none">
                <a:solidFill>
                  <a:schemeClr val="dk1"/>
                </a:solidFill>
                <a:latin typeface="Calibri"/>
                <a:ea typeface="Calibri"/>
                <a:cs typeface="Calibri"/>
                <a:sym typeface="Calibri"/>
              </a:rPr>
              <a:t>will</a:t>
            </a:r>
            <a:r>
              <a:rPr lang="en-US" sz="1200" b="0" i="0" u="none" strike="noStrike" cap="none">
                <a:solidFill>
                  <a:schemeClr val="dk1"/>
                </a:solidFill>
                <a:latin typeface="Calibri"/>
                <a:ea typeface="Calibri"/>
                <a:cs typeface="Calibri"/>
                <a:sym typeface="Calibri"/>
              </a:rPr>
              <a:t> be changed.  This output can be supplied to the final approvers and they can rest assured that these are precisely the changes that will be deployed without concern for other errors being introduced.</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Change management should be at the planning stage and process review is best performed by knowledgeable peers.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Automated testing ensures that every change is tested consistently and frequently.  It also frees up network engineers to perform more critical tasks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With a good DevOps workflow and toolset in place, security and compliance audits become a breeze.  Auditors, first, want assurance that you know the state of your infrastructure at all times, that sufficient controls are in place to maintain business continuity, and that it meets certain minimum standards.  Being able to demonstrate that every change is tested, reviewed, and deployed in a consistent manner, and, that the environment is consistently monitored for compliance goes a long way to simplifying audits.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By better managing the testing and reducing potential interactions between changes being deployed, and using automation to ensure that changes are deployed identically between test environments and production, you remove the most frequent sources of down-time.</a:t>
            </a:r>
          </a:p>
          <a:p>
            <a:pPr marL="0" marR="0" lvl="0" indent="0" algn="l" rtl="0">
              <a:spcBef>
                <a:spcPts val="0"/>
              </a:spcBef>
              <a:buSzPct val="25000"/>
              <a:buNone/>
            </a:pPr>
            <a:endParaRPr/>
          </a:p>
          <a:p>
            <a:pPr marL="0" marR="0" lvl="0" indent="0" algn="l" rtl="0">
              <a:spcBef>
                <a:spcPts val="0"/>
              </a:spcBef>
              <a:buSzPct val="25000"/>
              <a:buNone/>
            </a:pPr>
            <a:endParaRPr/>
          </a:p>
          <a:p>
            <a:pPr lvl="0" rtl="0">
              <a:spcBef>
                <a:spcPts val="0"/>
              </a:spcBef>
              <a:buSzPct val="25000"/>
              <a:buNone/>
            </a:pPr>
            <a:r>
              <a:rPr lang="en-US"/>
              <a:t>By looking at the entire lifecycle of the network teams often find that small changes in design or implementation can drastically affect operations.  A closer, more inclusive culture, can create a smoother running environment and reduce surprises.  Does your operations team know about every new change rolled into production?   Is a network change considered complete before there in monitoring in place?</a:t>
            </a:r>
          </a:p>
          <a:p>
            <a:pPr lvl="0" rtl="0">
              <a:spcBef>
                <a:spcPts val="0"/>
              </a:spcBef>
              <a:buSzPct val="25000"/>
              <a:buNone/>
            </a:pPr>
            <a:endParaRPr/>
          </a:p>
          <a:p>
            <a:pPr lvl="0" rtl="0">
              <a:spcBef>
                <a:spcPts val="0"/>
              </a:spcBef>
              <a:buSzPct val="25000"/>
              <a:buNone/>
            </a:pPr>
            <a:r>
              <a:rPr lang="en-US"/>
              <a:t>Why limit this to just networking?  What about the full stack? An original request is usually about enabling a new service.  Why, then, is that broken in to so many parts handled independently by so many different teams?  Deploying a change to storage, networking, hosting, and application services can lead to suboptimal and staggered deployments as well as massive delays.   When teams work together to solve portions of the original request, they also better understand the interactions between pieces and the original requestor has better visibility in to the process and status.   With configuration management tools such as Ansible, Chef, Puppet and others, domain experts can still manage their areas of expertise but the entire solution can be version controlled, merged together in to a single, coordinated change-set to be tested, approved, and applied at one time.  Further, if legacy change-management processes are still used, most configuration management tools provide a ‘no-op’ flag to report on exactly what </a:t>
            </a:r>
            <a:r>
              <a:rPr lang="en-US" b="1"/>
              <a:t>will</a:t>
            </a:r>
            <a:r>
              <a:rPr lang="en-US"/>
              <a:t> be changed.  This output can be supplied to the final approvers and they can rest assured that these are precisely the changes that will be deployed without concern for other errors being introduced.</a:t>
            </a:r>
          </a:p>
          <a:p>
            <a:pPr marL="0" marR="0" lvl="0" indent="0" algn="l" rtl="0">
              <a:spcBef>
                <a:spcPts val="0"/>
              </a:spcBef>
              <a:buSzPct val="25000"/>
              <a:buNone/>
            </a:pPr>
            <a:endParaRPr/>
          </a:p>
        </p:txBody>
      </p:sp>
      <p:sp>
        <p:nvSpPr>
          <p:cNvPr id="117" name="Shape 1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rgbClr val="535353"/>
                </a:solidFill>
                <a:latin typeface="Gill Sans"/>
                <a:ea typeface="Gill Sans"/>
                <a:cs typeface="Gill Sans"/>
                <a:sym typeface="Gill Sans"/>
              </a:rPr>
              <a:t>7</a:t>
            </a:fld>
            <a:endParaRPr lang="en-US" sz="1200" b="0" i="0" u="none" strike="noStrike" cap="none">
              <a:solidFill>
                <a:srgbClr val="535353"/>
              </a:solidFill>
              <a:latin typeface="Gill Sans"/>
              <a:ea typeface="Gill Sans"/>
              <a:cs typeface="Gill Sans"/>
              <a:sym typeface="Gill Sans"/>
            </a:endParaRPr>
          </a:p>
        </p:txBody>
      </p:sp>
    </p:spTree>
    <p:extLst>
      <p:ext uri="{BB962C8B-B14F-4D97-AF65-F5344CB8AC3E}">
        <p14:creationId xmlns:p14="http://schemas.microsoft.com/office/powerpoint/2010/main" val="1293555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DevOps Culture:</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Inclusive</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Sharing</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Fast feedback</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Collaborative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By looking at the entire lifecycle of the network teams often find that small changes in design or implementation can drastically affect operations.  A closer, more inclusive culture, can create a smoother running environment and reduce surprises.  Does your operations team know about every new change rolled into production?   Is a network change considered complete before there in monitoring in place?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Why limit this to just networking?  What about the full stack? An original request is usually about enabling a new service.  Why, then, is that broken in to so many parts handled independently by so many different teams?  Deploying a change to storage, networking, hosting, and application services can lead to suboptimal and staggered deployments as well as massive delays.   When teams work together to solve portions of the original request, they also better understand the interactions between pieces and the original requestor has better visibility in to the process and status.   With configuration management tools such as Ansible, Chef, Puppet and others, domain experts can still manage their areas of expertise but the entire solution can be version controlled, merged together in to a single, coordinated change-set to be tested, approved, and applied at one time.  Further, if legacy change-management processes are still used, most configuration management tools provide a ‘no-op’ flag to report on exactly what </a:t>
            </a:r>
            <a:r>
              <a:rPr lang="en-US" sz="1200" b="1" i="0" u="none" strike="noStrike" cap="none">
                <a:solidFill>
                  <a:schemeClr val="dk1"/>
                </a:solidFill>
                <a:latin typeface="Calibri"/>
                <a:ea typeface="Calibri"/>
                <a:cs typeface="Calibri"/>
                <a:sym typeface="Calibri"/>
              </a:rPr>
              <a:t>will</a:t>
            </a:r>
            <a:r>
              <a:rPr lang="en-US" sz="1200" b="0" i="0" u="none" strike="noStrike" cap="none">
                <a:solidFill>
                  <a:schemeClr val="dk1"/>
                </a:solidFill>
                <a:latin typeface="Calibri"/>
                <a:ea typeface="Calibri"/>
                <a:cs typeface="Calibri"/>
                <a:sym typeface="Calibri"/>
              </a:rPr>
              <a:t> be changed.  This output can be supplied to the final approvers and they can rest assured that these are precisely the changes that will be deployed without concern for other errors being introduced.</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Change management should be at the planning stage and process review is best performed by knowledgeable peers.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Automated testing ensures that every change is tested consistently and frequently.  It also frees up network engineers to perform more critical tasks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With a good DevOps workflow and toolset in place, security and compliance audits become a breeze.  Auditors, first, want assurance that you know the state of your infrastructure at all times, that sufficient controls are in place to maintain business continuity, and that it meets certain minimum standards.  Being able to demonstrate that every change is tested, reviewed, and deployed in a consistent manner, and, that the environment is consistently monitored for compliance goes a long way to simplifying audits.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By better managing the testing and reducing potential interactions between changes being deployed, and using automation to ensure that changes are deployed identically between test environments and production, you remove the most frequent sources of down-time.</a:t>
            </a:r>
          </a:p>
          <a:p>
            <a:pPr marL="0" marR="0" lvl="0" indent="0" algn="l" rtl="0">
              <a:spcBef>
                <a:spcPts val="0"/>
              </a:spcBef>
              <a:buSzPct val="25000"/>
              <a:buNone/>
            </a:pPr>
            <a:endParaRPr/>
          </a:p>
          <a:p>
            <a:pPr marL="0" marR="0" lvl="0" indent="0" algn="l" rtl="0">
              <a:spcBef>
                <a:spcPts val="0"/>
              </a:spcBef>
              <a:buSzPct val="25000"/>
              <a:buNone/>
            </a:pPr>
            <a:endParaRPr/>
          </a:p>
          <a:p>
            <a:pPr lvl="0" rtl="0">
              <a:spcBef>
                <a:spcPts val="0"/>
              </a:spcBef>
              <a:buSzPct val="25000"/>
              <a:buNone/>
            </a:pPr>
            <a:r>
              <a:rPr lang="en-US"/>
              <a:t>By looking at the entire lifecycle of the network teams often find that small changes in design or implementation can drastically affect operations.  A closer, more inclusive culture, can create a smoother running environment and reduce surprises.  Does your operations team know about every new change rolled into production?   Is a network change considered complete before there in monitoring in place?</a:t>
            </a:r>
          </a:p>
          <a:p>
            <a:pPr lvl="0" rtl="0">
              <a:spcBef>
                <a:spcPts val="0"/>
              </a:spcBef>
              <a:buSzPct val="25000"/>
              <a:buNone/>
            </a:pPr>
            <a:endParaRPr/>
          </a:p>
          <a:p>
            <a:pPr lvl="0" rtl="0">
              <a:spcBef>
                <a:spcPts val="0"/>
              </a:spcBef>
              <a:buSzPct val="25000"/>
              <a:buNone/>
            </a:pPr>
            <a:r>
              <a:rPr lang="en-US"/>
              <a:t>Why limit this to just networking?  What about the full stack? An original request is usually about enabling a new service.  Why, then, is that broken in to so many parts handled independently by so many different teams?  Deploying a change to storage, networking, hosting, and application services can lead to suboptimal and staggered deployments as well as massive delays.   When teams work together to solve portions of the original request, they also better understand the interactions between pieces and the original requestor has better visibility in to the process and status.   With configuration management tools such as Ansible, Chef, Puppet and others, domain experts can still manage their areas of expertise but the entire solution can be version controlled, merged together in to a single, coordinated change-set to be tested, approved, and applied at one time.  Further, if legacy change-management processes are still used, most configuration management tools provide a ‘no-op’ flag to report on exactly what </a:t>
            </a:r>
            <a:r>
              <a:rPr lang="en-US" b="1"/>
              <a:t>will</a:t>
            </a:r>
            <a:r>
              <a:rPr lang="en-US"/>
              <a:t> be changed.  This output can be supplied to the final approvers and they can rest assured that these are precisely the changes that will be deployed without concern for other errors being introduced.</a:t>
            </a:r>
          </a:p>
          <a:p>
            <a:pPr marL="0" marR="0" lvl="0" indent="0" algn="l" rtl="0">
              <a:spcBef>
                <a:spcPts val="0"/>
              </a:spcBef>
              <a:buSzPct val="25000"/>
              <a:buNone/>
            </a:pPr>
            <a:endParaRPr/>
          </a:p>
        </p:txBody>
      </p:sp>
      <p:sp>
        <p:nvSpPr>
          <p:cNvPr id="126" name="Shape 12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rgbClr val="535353"/>
                </a:solidFill>
                <a:latin typeface="Gill Sans"/>
                <a:ea typeface="Gill Sans"/>
                <a:cs typeface="Gill Sans"/>
                <a:sym typeface="Gill Sans"/>
              </a:rPr>
              <a:t>8</a:t>
            </a:fld>
            <a:endParaRPr lang="en-US" sz="1200" b="0" i="0" u="none" strike="noStrike" cap="none">
              <a:solidFill>
                <a:srgbClr val="535353"/>
              </a:solidFill>
              <a:latin typeface="Gill Sans"/>
              <a:ea typeface="Gill Sans"/>
              <a:cs typeface="Gill Sans"/>
              <a:sym typeface="Gill Sans"/>
            </a:endParaRPr>
          </a:p>
        </p:txBody>
      </p:sp>
    </p:spTree>
    <p:extLst>
      <p:ext uri="{BB962C8B-B14F-4D97-AF65-F5344CB8AC3E}">
        <p14:creationId xmlns:p14="http://schemas.microsoft.com/office/powerpoint/2010/main" val="543681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100" tIns="45550" rIns="91100" bIns="4555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100" b="0" i="0" u="none" strike="noStrike" cap="none">
              <a:solidFill>
                <a:schemeClr val="dk1"/>
              </a:solidFill>
              <a:latin typeface="Calibri"/>
              <a:ea typeface="Calibri"/>
              <a:cs typeface="Calibri"/>
              <a:sym typeface="Calibri"/>
            </a:endParaRPr>
          </a:p>
        </p:txBody>
      </p:sp>
      <p:sp>
        <p:nvSpPr>
          <p:cNvPr id="451" name="Shape 451"/>
          <p:cNvSpPr txBox="1">
            <a:spLocks noGrp="1"/>
          </p:cNvSpPr>
          <p:nvPr>
            <p:ph type="sldNum" idx="12"/>
          </p:nvPr>
        </p:nvSpPr>
        <p:spPr>
          <a:xfrm>
            <a:off x="3885205" y="8685285"/>
            <a:ext cx="2971200" cy="457200"/>
          </a:xfrm>
          <a:prstGeom prst="rect">
            <a:avLst/>
          </a:prstGeom>
          <a:noFill/>
          <a:ln>
            <a:noFill/>
          </a:ln>
        </p:spPr>
        <p:txBody>
          <a:bodyPr lIns="91100" tIns="45550" rIns="91100" bIns="45550" anchor="b" anchorCtr="0">
            <a:noAutofit/>
          </a:bodyPr>
          <a:lstStyle/>
          <a:p>
            <a:pPr marL="0" marR="0" lvl="0" indent="0" algn="r" rtl="0">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7328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7_Section Header">
    <p:spTree>
      <p:nvGrpSpPr>
        <p:cNvPr id="1" name="Shape 67"/>
        <p:cNvGrpSpPr/>
        <p:nvPr/>
      </p:nvGrpSpPr>
      <p:grpSpPr>
        <a:xfrm>
          <a:off x="0" y="0"/>
          <a:ext cx="0" cy="0"/>
          <a:chOff x="0" y="0"/>
          <a:chExt cx="0" cy="0"/>
        </a:xfrm>
      </p:grpSpPr>
      <p:pic>
        <p:nvPicPr>
          <p:cNvPr id="68" name="Shape 68" descr="TransitionSlide_Blue2.psd"/>
          <p:cNvPicPr preferRelativeResize="0"/>
          <p:nvPr/>
        </p:nvPicPr>
        <p:blipFill rotWithShape="1">
          <a:blip r:embed="rId2">
            <a:alphaModFix/>
          </a:blip>
          <a:srcRect/>
          <a:stretch/>
        </p:blipFill>
        <p:spPr>
          <a:xfrm>
            <a:off x="0" y="-7144"/>
            <a:ext cx="9144000" cy="5150643"/>
          </a:xfrm>
          <a:prstGeom prst="rect">
            <a:avLst/>
          </a:prstGeom>
          <a:noFill/>
          <a:ln>
            <a:noFill/>
          </a:ln>
        </p:spPr>
      </p:pic>
      <p:sp>
        <p:nvSpPr>
          <p:cNvPr id="69" name="Shape 69"/>
          <p:cNvSpPr txBox="1">
            <a:spLocks noGrp="1"/>
          </p:cNvSpPr>
          <p:nvPr>
            <p:ph type="title"/>
          </p:nvPr>
        </p:nvSpPr>
        <p:spPr>
          <a:xfrm>
            <a:off x="722314" y="3305182"/>
            <a:ext cx="7772400" cy="1021555"/>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Helvetica Neue"/>
              <a:buNone/>
              <a:defRPr sz="3400" b="0" i="0" u="none" strike="noStrike" cap="none">
                <a:solidFill>
                  <a:schemeClr val="lt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722314" y="2180041"/>
            <a:ext cx="7772400" cy="1125140"/>
          </a:xfrm>
          <a:prstGeom prst="rect">
            <a:avLst/>
          </a:prstGeom>
          <a:noFill/>
          <a:ln>
            <a:noFill/>
          </a:ln>
        </p:spPr>
        <p:txBody>
          <a:bodyPr lIns="91425" tIns="91425" rIns="91425" bIns="91425" anchor="b" anchorCtr="0"/>
          <a:lstStyle>
            <a:lvl1pPr marL="0" marR="0" lvl="0" indent="0" algn="l" rtl="0">
              <a:spcBef>
                <a:spcPts val="0"/>
              </a:spcBef>
              <a:spcAft>
                <a:spcPts val="225"/>
              </a:spcAft>
              <a:buClr>
                <a:srgbClr val="888888"/>
              </a:buClr>
              <a:buFont typeface="Arial"/>
              <a:buNone/>
              <a:defRPr sz="2100" b="0" i="0" u="none" strike="noStrike" cap="none">
                <a:solidFill>
                  <a:schemeClr val="lt1"/>
                </a:solidFill>
                <a:latin typeface="Helvetica Neue"/>
                <a:ea typeface="Helvetica Neue"/>
                <a:cs typeface="Helvetica Neue"/>
                <a:sym typeface="Helvetica Neue"/>
              </a:defRPr>
            </a:lvl1pPr>
            <a:lvl2pPr marL="488186" marR="0" lvl="1" indent="-5585" algn="l" rtl="0">
              <a:spcBef>
                <a:spcPts val="0"/>
              </a:spcBef>
              <a:spcAft>
                <a:spcPts val="225"/>
              </a:spcAft>
              <a:buClr>
                <a:srgbClr val="888888"/>
              </a:buClr>
              <a:buFont typeface="Merriweather Sans"/>
              <a:buNone/>
              <a:defRPr sz="1900" b="0" i="0" u="none" strike="noStrike" cap="none">
                <a:solidFill>
                  <a:srgbClr val="888888"/>
                </a:solidFill>
                <a:latin typeface="Helvetica Neue"/>
                <a:ea typeface="Helvetica Neue"/>
                <a:cs typeface="Helvetica Neue"/>
                <a:sym typeface="Helvetica Neue"/>
              </a:defRPr>
            </a:lvl2pPr>
            <a:lvl3pPr marL="976372" marR="0" lvl="2" indent="-11172" algn="l" rtl="0">
              <a:spcBef>
                <a:spcPts val="340"/>
              </a:spcBef>
              <a:spcAft>
                <a:spcPts val="225"/>
              </a:spcAft>
              <a:buClr>
                <a:srgbClr val="888888"/>
              </a:buClr>
              <a:buFont typeface="Merriweather Sans"/>
              <a:buNone/>
              <a:defRPr sz="1700" b="0" i="0" u="none" strike="noStrike" cap="none">
                <a:solidFill>
                  <a:srgbClr val="888888"/>
                </a:solidFill>
                <a:latin typeface="Helvetica Neue"/>
                <a:ea typeface="Helvetica Neue"/>
                <a:cs typeface="Helvetica Neue"/>
                <a:sym typeface="Helvetica Neue"/>
              </a:defRPr>
            </a:lvl3pPr>
            <a:lvl4pPr marL="1464557" marR="0" lvl="3" indent="-4057" algn="l" rtl="0">
              <a:spcBef>
                <a:spcPts val="300"/>
              </a:spcBef>
              <a:spcAft>
                <a:spcPts val="225"/>
              </a:spcAft>
              <a:buClr>
                <a:srgbClr val="888888"/>
              </a:buClr>
              <a:buFont typeface="Arial"/>
              <a:buNone/>
              <a:defRPr sz="1500" b="0" i="0" u="none" strike="noStrike" cap="none">
                <a:solidFill>
                  <a:srgbClr val="888888"/>
                </a:solidFill>
                <a:latin typeface="Helvetica Neue"/>
                <a:ea typeface="Helvetica Neue"/>
                <a:cs typeface="Helvetica Neue"/>
                <a:sym typeface="Helvetica Neue"/>
              </a:defRPr>
            </a:lvl4pPr>
            <a:lvl5pPr marL="1952732" marR="0" lvl="4" indent="-9631" algn="l" rtl="0">
              <a:spcBef>
                <a:spcPts val="300"/>
              </a:spcBef>
              <a:spcAft>
                <a:spcPts val="225"/>
              </a:spcAft>
              <a:buClr>
                <a:srgbClr val="888888"/>
              </a:buClr>
              <a:buFont typeface="Merriweather Sans"/>
              <a:buNone/>
              <a:defRPr sz="1500" b="0" i="1" u="none" strike="noStrike" cap="none">
                <a:solidFill>
                  <a:srgbClr val="888888"/>
                </a:solidFill>
                <a:latin typeface="Helvetica Neue"/>
                <a:ea typeface="Helvetica Neue"/>
                <a:cs typeface="Helvetica Neue"/>
                <a:sym typeface="Helvetica Neue"/>
              </a:defRPr>
            </a:lvl5pPr>
            <a:lvl6pPr marL="2440918" marR="0" lvl="5" indent="-2518"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6pPr>
            <a:lvl7pPr marL="2929106" marR="0" lvl="6" indent="-8106"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7pPr>
            <a:lvl8pPr marL="3417286" marR="0" lvl="7" indent="-985"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8pPr>
            <a:lvl9pPr marL="3905471" marR="0" lvl="8" indent="-6570"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
        <p:nvSpPr>
          <p:cNvPr id="72" name="Shape 72"/>
          <p:cNvSpPr txBox="1"/>
          <p:nvPr/>
        </p:nvSpPr>
        <p:spPr>
          <a:xfrm>
            <a:off x="1283482" y="4869655"/>
            <a:ext cx="2850367" cy="273845"/>
          </a:xfrm>
          <a:prstGeom prst="rect">
            <a:avLst/>
          </a:prstGeom>
          <a:noFill/>
          <a:ln>
            <a:noFill/>
          </a:ln>
        </p:spPr>
        <p:txBody>
          <a:bodyPr lIns="97625" tIns="48800" rIns="97625" bIns="48800" anchor="ctr" anchorCtr="0">
            <a:noAutofit/>
          </a:bodyPr>
          <a:lstStyle/>
          <a:p>
            <a:pPr marL="0" marR="0" lvl="0" indent="0" algn="l" rtl="0">
              <a:lnSpc>
                <a:spcPct val="100000"/>
              </a:lnSpc>
              <a:spcBef>
                <a:spcPts val="0"/>
              </a:spcBef>
              <a:spcAft>
                <a:spcPts val="0"/>
              </a:spcAft>
              <a:buClr>
                <a:schemeClr val="lt1"/>
              </a:buClr>
              <a:buSzPct val="25000"/>
              <a:buFont typeface="Helvetica Neue"/>
              <a:buNone/>
            </a:pPr>
            <a:r>
              <a:rPr lang="en-US" sz="800" b="0" i="0" u="none" strike="noStrike" cap="none">
                <a:solidFill>
                  <a:schemeClr val="lt1"/>
                </a:solidFill>
                <a:latin typeface="Helvetica Neue"/>
                <a:ea typeface="Helvetica Neue"/>
                <a:cs typeface="Helvetica Neue"/>
                <a:sym typeface="Helvetica Neue"/>
              </a:rPr>
              <a:t>Confidential. Copyright © Arista 2016. All rights reserved.</a:t>
            </a:r>
          </a:p>
        </p:txBody>
      </p:sp>
      <p:pic>
        <p:nvPicPr>
          <p:cNvPr id="73" name="Shape 73" descr="ARISTA_LOGO_VECTOR White Only.eps"/>
          <p:cNvPicPr preferRelativeResize="0"/>
          <p:nvPr/>
        </p:nvPicPr>
        <p:blipFill rotWithShape="1">
          <a:blip r:embed="rId3">
            <a:alphaModFix/>
          </a:blip>
          <a:srcRect/>
          <a:stretch/>
        </p:blipFill>
        <p:spPr>
          <a:xfrm>
            <a:off x="7757209" y="4869655"/>
            <a:ext cx="1069305" cy="167810"/>
          </a:xfrm>
          <a:prstGeom prst="rect">
            <a:avLst/>
          </a:prstGeom>
          <a:noFill/>
          <a:ln>
            <a:noFill/>
          </a:ln>
        </p:spPr>
      </p:pic>
      <p:sp>
        <p:nvSpPr>
          <p:cNvPr id="74" name="Shape 74"/>
          <p:cNvSpPr/>
          <p:nvPr/>
        </p:nvSpPr>
        <p:spPr>
          <a:xfrm>
            <a:off x="0" y="4795726"/>
            <a:ext cx="9144000" cy="359534"/>
          </a:xfrm>
          <a:prstGeom prst="rect">
            <a:avLst/>
          </a:prstGeom>
          <a:gradFill>
            <a:gsLst>
              <a:gs pos="0">
                <a:srgbClr val="1F408E">
                  <a:alpha val="25882"/>
                </a:srgbClr>
              </a:gs>
              <a:gs pos="100000">
                <a:srgbClr val="FFFFFE">
                  <a:alpha val="71764"/>
                </a:srgbClr>
              </a:gs>
            </a:gsLst>
            <a:lin ang="0" scaled="0"/>
          </a:gra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2200">
              <a:solidFill>
                <a:schemeClr val="lt1"/>
              </a:solidFill>
              <a:latin typeface="Gill Sans"/>
              <a:ea typeface="Gill Sans"/>
              <a:cs typeface="Gill Sans"/>
              <a:sym typeface="Gill Sans"/>
            </a:endParaRPr>
          </a:p>
        </p:txBody>
      </p:sp>
      <p:pic>
        <p:nvPicPr>
          <p:cNvPr id="75" name="Shape 75" descr="ARISTA_LOGO_VECTOR White Only.eps"/>
          <p:cNvPicPr preferRelativeResize="0"/>
          <p:nvPr/>
        </p:nvPicPr>
        <p:blipFill rotWithShape="1">
          <a:blip r:embed="rId3">
            <a:alphaModFix amt="12000"/>
          </a:blip>
          <a:srcRect/>
          <a:stretch/>
        </p:blipFill>
        <p:spPr>
          <a:xfrm>
            <a:off x="-768350" y="74135"/>
            <a:ext cx="9804398" cy="153864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asic Arista Theme">
    <p:bg>
      <p:bgPr>
        <a:solidFill>
          <a:srgbClr val="FFFFFF"/>
        </a:solidFill>
        <a:effectLst/>
      </p:bgPr>
    </p:bg>
    <p:spTree>
      <p:nvGrpSpPr>
        <p:cNvPr id="1" name="Shape 118"/>
        <p:cNvGrpSpPr/>
        <p:nvPr/>
      </p:nvGrpSpPr>
      <p:grpSpPr>
        <a:xfrm>
          <a:off x="0" y="0"/>
          <a:ext cx="0" cy="0"/>
          <a:chOff x="0" y="0"/>
          <a:chExt cx="0" cy="0"/>
        </a:xfrm>
      </p:grpSpPr>
      <p:pic>
        <p:nvPicPr>
          <p:cNvPr id="119" name="Shape 119" descr="Arista-PP-top-bar.jpg"/>
          <p:cNvPicPr preferRelativeResize="0"/>
          <p:nvPr/>
        </p:nvPicPr>
        <p:blipFill rotWithShape="1">
          <a:blip r:embed="rId2">
            <a:alphaModFix/>
          </a:blip>
          <a:srcRect/>
          <a:stretch/>
        </p:blipFill>
        <p:spPr>
          <a:xfrm>
            <a:off x="0" y="0"/>
            <a:ext cx="9144000" cy="277416"/>
          </a:xfrm>
          <a:prstGeom prst="rect">
            <a:avLst/>
          </a:prstGeom>
          <a:noFill/>
          <a:ln>
            <a:noFill/>
          </a:ln>
        </p:spPr>
      </p:pic>
      <p:sp>
        <p:nvSpPr>
          <p:cNvPr id="120" name="Shape 120"/>
          <p:cNvSpPr txBox="1">
            <a:spLocks noGrp="1"/>
          </p:cNvSpPr>
          <p:nvPr>
            <p:ph type="title"/>
          </p:nvPr>
        </p:nvSpPr>
        <p:spPr>
          <a:xfrm>
            <a:off x="457202" y="402260"/>
            <a:ext cx="8229600" cy="650014"/>
          </a:xfrm>
          <a:prstGeom prst="rect">
            <a:avLst/>
          </a:prstGeom>
          <a:noFill/>
          <a:ln>
            <a:noFill/>
          </a:ln>
        </p:spPr>
        <p:txBody>
          <a:bodyPr lIns="91425" tIns="91425" rIns="91425" bIns="91425" anchor="t" anchorCtr="0"/>
          <a:lstStyle>
            <a:lvl1pPr marL="0" marR="0" lvl="0" indent="0" algn="l" rtl="0">
              <a:spcBef>
                <a:spcPts val="0"/>
              </a:spcBef>
              <a:buClr>
                <a:srgbClr val="141313"/>
              </a:buClr>
              <a:buFont typeface="Helvetica Neue"/>
              <a:buNone/>
              <a:defRPr sz="2500" b="0" i="0" u="none" strike="noStrike" cap="none">
                <a:solidFill>
                  <a:srgbClr val="141313"/>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1" name="Shape 121"/>
          <p:cNvSpPr txBox="1">
            <a:spLocks noGrp="1"/>
          </p:cNvSpPr>
          <p:nvPr>
            <p:ph type="body" idx="1"/>
          </p:nvPr>
        </p:nvSpPr>
        <p:spPr>
          <a:xfrm>
            <a:off x="457202" y="1154753"/>
            <a:ext cx="8229600" cy="3714520"/>
          </a:xfrm>
          <a:prstGeom prst="rect">
            <a:avLst/>
          </a:prstGeom>
          <a:noFill/>
          <a:ln>
            <a:noFill/>
          </a:ln>
        </p:spPr>
        <p:txBody>
          <a:bodyPr lIns="91425" tIns="91425" rIns="91425" bIns="91425" anchor="t" anchorCtr="0"/>
          <a:lstStyle>
            <a:lvl1pPr marL="229743" marR="0" lvl="0" indent="-115443" algn="l" rtl="0">
              <a:spcBef>
                <a:spcPts val="0"/>
              </a:spcBef>
              <a:spcAft>
                <a:spcPts val="450"/>
              </a:spcAft>
              <a:buClr>
                <a:srgbClr val="888888"/>
              </a:buClr>
              <a:buSzPct val="100000"/>
              <a:buFont typeface="Arial"/>
              <a:buChar char="•"/>
              <a:defRPr sz="1800" b="0" i="0" u="none" strike="noStrike" cap="none">
                <a:solidFill>
                  <a:srgbClr val="141313"/>
                </a:solidFill>
                <a:latin typeface="Helvetica Neue"/>
                <a:ea typeface="Helvetica Neue"/>
                <a:cs typeface="Helvetica Neue"/>
                <a:sym typeface="Helvetica Neue"/>
              </a:defRPr>
            </a:lvl1pPr>
            <a:lvl2pPr marL="449199" marR="0" lvl="1" indent="-150748" algn="l" rtl="0">
              <a:spcBef>
                <a:spcPts val="0"/>
              </a:spcBef>
              <a:spcAft>
                <a:spcPts val="450"/>
              </a:spcAft>
              <a:buClr>
                <a:srgbClr val="888888"/>
              </a:buClr>
              <a:buSzPct val="100000"/>
              <a:buFont typeface="Merriweather Sans"/>
              <a:buChar char="-"/>
              <a:defRPr sz="1500" b="0" i="0" u="none" strike="noStrike" cap="none">
                <a:solidFill>
                  <a:srgbClr val="141313"/>
                </a:solidFill>
                <a:latin typeface="Helvetica Neue"/>
                <a:ea typeface="Helvetica Neue"/>
                <a:cs typeface="Helvetica Neue"/>
                <a:sym typeface="Helvetica Neue"/>
              </a:defRPr>
            </a:lvl2pPr>
            <a:lvl3pPr marL="706374" marR="0" lvl="2" indent="-172973" algn="l" rtl="0">
              <a:spcBef>
                <a:spcPts val="240"/>
              </a:spcBef>
              <a:spcAft>
                <a:spcPts val="450"/>
              </a:spcAft>
              <a:buClr>
                <a:srgbClr val="888888"/>
              </a:buClr>
              <a:buSzPct val="100000"/>
              <a:buFont typeface="Merriweather Sans"/>
              <a:buChar char="≫"/>
              <a:defRPr sz="1200" b="0" i="0" u="none" strike="noStrike" cap="none">
                <a:solidFill>
                  <a:srgbClr val="141313"/>
                </a:solidFill>
                <a:latin typeface="Helvetica Neue"/>
                <a:ea typeface="Helvetica Neue"/>
                <a:cs typeface="Helvetica Neue"/>
                <a:sym typeface="Helvetica Neue"/>
              </a:defRPr>
            </a:lvl3pPr>
            <a:lvl4pPr marL="685800" marR="0" lvl="3" indent="-120650" algn="l" rtl="0">
              <a:spcBef>
                <a:spcPts val="180"/>
              </a:spcBef>
              <a:spcAft>
                <a:spcPts val="450"/>
              </a:spcAft>
              <a:buClr>
                <a:srgbClr val="888888"/>
              </a:buClr>
              <a:buSzPct val="100000"/>
              <a:buFont typeface="Arial"/>
              <a:buChar char="•"/>
              <a:defRPr sz="900" b="0" i="0" u="none" strike="noStrike" cap="none">
                <a:solidFill>
                  <a:srgbClr val="141313"/>
                </a:solidFill>
                <a:latin typeface="Helvetica Neue"/>
                <a:ea typeface="Helvetica Neue"/>
                <a:cs typeface="Helvetica Neue"/>
                <a:sym typeface="Helvetica Neue"/>
              </a:defRPr>
            </a:lvl4pPr>
            <a:lvl5pPr marL="685800" marR="0" lvl="4" indent="-120650" algn="l" rtl="0">
              <a:spcBef>
                <a:spcPts val="180"/>
              </a:spcBef>
              <a:spcAft>
                <a:spcPts val="450"/>
              </a:spcAft>
              <a:buClr>
                <a:srgbClr val="888888"/>
              </a:buClr>
              <a:buSzPct val="100000"/>
              <a:buFont typeface="Merriweather Sans"/>
              <a:buChar char="-"/>
              <a:defRPr sz="900" b="0" i="1" u="none" strike="noStrike" cap="none">
                <a:solidFill>
                  <a:srgbClr val="141313"/>
                </a:solidFill>
                <a:latin typeface="Helvetica Neue"/>
                <a:ea typeface="Helvetica Neue"/>
                <a:cs typeface="Helvetica Neue"/>
                <a:sym typeface="Helvetica Neue"/>
              </a:defRPr>
            </a:lvl5pPr>
            <a:lvl6pPr marL="2685012" marR="0" lvl="5" indent="-113262"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6pPr>
            <a:lvl7pPr marL="3173197" marR="0" lvl="6" indent="-118847"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7pPr>
            <a:lvl8pPr marL="3661377" marR="0" lvl="7" indent="-111726"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8pPr>
            <a:lvl9pPr marL="4149557" marR="0" lvl="8" indent="-117307"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9pPr>
          </a:lstStyle>
          <a:p>
            <a:endParaRPr/>
          </a:p>
        </p:txBody>
      </p:sp>
      <p:sp>
        <p:nvSpPr>
          <p:cNvPr id="122" name="Shape 122"/>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spcAft>
                <a:spcPts val="0"/>
              </a:spcAft>
              <a:buSzPct val="25000"/>
              <a:buNone/>
            </a:pPr>
            <a:fld id="{00000000-1234-1234-1234-123412341234}" type="slidenum">
              <a:rPr lang="en-US" sz="800">
                <a:solidFill>
                  <a:srgbClr val="504B4B"/>
                </a:solidFill>
                <a:latin typeface="Helvetica Neue"/>
                <a:ea typeface="Helvetica Neue"/>
                <a:cs typeface="Helvetica Neue"/>
                <a:sym typeface="Helvetica Neue"/>
              </a:rPr>
              <a:t>‹#›</a:t>
            </a:fld>
            <a:endParaRPr lang="en-US" sz="800">
              <a:solidFill>
                <a:srgbClr val="504B4B"/>
              </a:solidFill>
              <a:latin typeface="Helvetica Neue"/>
              <a:ea typeface="Helvetica Neue"/>
              <a:cs typeface="Helvetica Neue"/>
              <a:sym typeface="Helvetica Neue"/>
            </a:endParaRPr>
          </a:p>
        </p:txBody>
      </p:sp>
      <p:sp>
        <p:nvSpPr>
          <p:cNvPr id="123" name="Shape 123"/>
          <p:cNvSpPr txBox="1"/>
          <p:nvPr/>
        </p:nvSpPr>
        <p:spPr>
          <a:xfrm>
            <a:off x="1283482" y="4869655"/>
            <a:ext cx="2850367" cy="273845"/>
          </a:xfrm>
          <a:prstGeom prst="rect">
            <a:avLst/>
          </a:prstGeom>
          <a:noFill/>
          <a:ln>
            <a:noFill/>
          </a:ln>
        </p:spPr>
        <p:txBody>
          <a:bodyPr lIns="97625" tIns="48800" rIns="97625" bIns="48800" anchor="ctr" anchorCtr="0">
            <a:noAutofit/>
          </a:bodyPr>
          <a:lstStyle/>
          <a:p>
            <a:pPr marL="0" marR="0" lvl="0" indent="0" algn="l" rtl="0">
              <a:lnSpc>
                <a:spcPct val="100000"/>
              </a:lnSpc>
              <a:spcBef>
                <a:spcPts val="0"/>
              </a:spcBef>
              <a:spcAft>
                <a:spcPts val="0"/>
              </a:spcAft>
              <a:buClr>
                <a:srgbClr val="504B4B"/>
              </a:buClr>
              <a:buSzPct val="25000"/>
              <a:buFont typeface="Helvetica Neue"/>
              <a:buNone/>
            </a:pPr>
            <a:r>
              <a:rPr lang="en-US" sz="800" b="0" i="0" u="none" strike="noStrike" cap="none">
                <a:solidFill>
                  <a:srgbClr val="504B4B"/>
                </a:solidFill>
                <a:latin typeface="Helvetica Neue"/>
                <a:ea typeface="Helvetica Neue"/>
                <a:cs typeface="Helvetica Neue"/>
                <a:sym typeface="Helvetica Neue"/>
              </a:rPr>
              <a:t>Confidential. Copyright © Arista 2016. All rights reserved.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End Title">
    <p:spTree>
      <p:nvGrpSpPr>
        <p:cNvPr id="1" name="Shape 124"/>
        <p:cNvGrpSpPr/>
        <p:nvPr/>
      </p:nvGrpSpPr>
      <p:grpSpPr>
        <a:xfrm>
          <a:off x="0" y="0"/>
          <a:ext cx="0" cy="0"/>
          <a:chOff x="0" y="0"/>
          <a:chExt cx="0" cy="0"/>
        </a:xfrm>
      </p:grpSpPr>
      <p:pic>
        <p:nvPicPr>
          <p:cNvPr id="125" name="Shape 125" descr="Arista-PP-DRK-v2.jpg"/>
          <p:cNvPicPr preferRelativeResize="0"/>
          <p:nvPr/>
        </p:nvPicPr>
        <p:blipFill rotWithShape="1">
          <a:blip r:embed="rId2">
            <a:alphaModFix/>
          </a:blip>
          <a:srcRect/>
          <a:stretch/>
        </p:blipFill>
        <p:spPr>
          <a:xfrm>
            <a:off x="0" y="1190"/>
            <a:ext cx="9144000" cy="5142308"/>
          </a:xfrm>
          <a:prstGeom prst="rect">
            <a:avLst/>
          </a:prstGeom>
          <a:noFill/>
          <a:ln>
            <a:noFill/>
          </a:ln>
        </p:spPr>
      </p:pic>
      <p:sp>
        <p:nvSpPr>
          <p:cNvPr id="126" name="Shape 126"/>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
        <p:nvSpPr>
          <p:cNvPr id="127" name="Shape 127"/>
          <p:cNvSpPr txBox="1"/>
          <p:nvPr/>
        </p:nvSpPr>
        <p:spPr>
          <a:xfrm>
            <a:off x="1283482" y="4869655"/>
            <a:ext cx="2850367" cy="273845"/>
          </a:xfrm>
          <a:prstGeom prst="rect">
            <a:avLst/>
          </a:prstGeom>
          <a:noFill/>
          <a:ln>
            <a:noFill/>
          </a:ln>
        </p:spPr>
        <p:txBody>
          <a:bodyPr lIns="97625" tIns="48800" rIns="97625" bIns="48800" anchor="ctr" anchorCtr="0">
            <a:noAutofit/>
          </a:bodyPr>
          <a:lstStyle/>
          <a:p>
            <a:pPr marL="0" marR="0" lvl="0" indent="0" algn="l" rtl="0">
              <a:lnSpc>
                <a:spcPct val="100000"/>
              </a:lnSpc>
              <a:spcBef>
                <a:spcPts val="0"/>
              </a:spcBef>
              <a:spcAft>
                <a:spcPts val="0"/>
              </a:spcAft>
              <a:buClr>
                <a:schemeClr val="lt1"/>
              </a:buClr>
              <a:buSzPct val="25000"/>
              <a:buFont typeface="Helvetica Neue"/>
              <a:buNone/>
            </a:pPr>
            <a:r>
              <a:rPr lang="en-US" sz="800" b="0" i="0" u="none" strike="noStrike" cap="none">
                <a:solidFill>
                  <a:schemeClr val="lt1"/>
                </a:solidFill>
                <a:latin typeface="Helvetica Neue"/>
                <a:ea typeface="Helvetica Neue"/>
                <a:cs typeface="Helvetica Neue"/>
                <a:sym typeface="Helvetica Neue"/>
              </a:rPr>
              <a:t>Confidential. Copyright © Arista 2016. All rights reserved.</a:t>
            </a:r>
          </a:p>
        </p:txBody>
      </p:sp>
      <p:sp>
        <p:nvSpPr>
          <p:cNvPr id="128" name="Shape 128"/>
          <p:cNvSpPr txBox="1"/>
          <p:nvPr/>
        </p:nvSpPr>
        <p:spPr>
          <a:xfrm>
            <a:off x="722314" y="3565712"/>
            <a:ext cx="7772400" cy="660089"/>
          </a:xfrm>
          <a:prstGeom prst="rect">
            <a:avLst/>
          </a:prstGeom>
          <a:noFill/>
          <a:ln>
            <a:noFill/>
          </a:ln>
        </p:spPr>
        <p:txBody>
          <a:bodyPr lIns="97625" tIns="48800" rIns="97625" bIns="48800" anchor="t" anchorCtr="0">
            <a:noAutofit/>
          </a:bodyPr>
          <a:lstStyle/>
          <a:p>
            <a:pPr marL="0" marR="0" lvl="0" indent="0" algn="ctr" rtl="0">
              <a:spcBef>
                <a:spcPts val="0"/>
              </a:spcBef>
              <a:buClr>
                <a:schemeClr val="lt1"/>
              </a:buClr>
              <a:buSzPct val="25000"/>
              <a:buFont typeface="Helvetica Neue"/>
              <a:buNone/>
            </a:pPr>
            <a:r>
              <a:rPr lang="en-US" sz="4300" b="0" i="0" cap="none">
                <a:solidFill>
                  <a:schemeClr val="lt1"/>
                </a:solidFill>
                <a:latin typeface="Helvetica Neue"/>
                <a:ea typeface="Helvetica Neue"/>
                <a:cs typeface="Helvetica Neue"/>
                <a:sym typeface="Helvetica Neue"/>
              </a:rPr>
              <a:t>www.arista.com</a:t>
            </a:r>
          </a:p>
        </p:txBody>
      </p:sp>
      <p:sp>
        <p:nvSpPr>
          <p:cNvPr id="129" name="Shape 129"/>
          <p:cNvSpPr txBox="1"/>
          <p:nvPr/>
        </p:nvSpPr>
        <p:spPr>
          <a:xfrm>
            <a:off x="2686536" y="1385455"/>
            <a:ext cx="3770925" cy="992578"/>
          </a:xfrm>
          <a:prstGeom prst="rect">
            <a:avLst/>
          </a:prstGeom>
          <a:noFill/>
          <a:ln>
            <a:noFill/>
          </a:ln>
        </p:spPr>
        <p:txBody>
          <a:bodyPr lIns="34275" tIns="17125" rIns="34275" bIns="17125" anchor="t" anchorCtr="0">
            <a:noAutofit/>
          </a:bodyPr>
          <a:lstStyle/>
          <a:p>
            <a:pPr marL="0" marR="0" lvl="0" indent="0" algn="l" rtl="0">
              <a:spcBef>
                <a:spcPts val="0"/>
              </a:spcBef>
              <a:buSzPct val="25000"/>
              <a:buNone/>
            </a:pPr>
            <a:r>
              <a:rPr lang="en-US" sz="6200" b="0" i="0">
                <a:solidFill>
                  <a:schemeClr val="lt1"/>
                </a:solidFill>
                <a:latin typeface="Helvetica Neue"/>
                <a:ea typeface="Helvetica Neue"/>
                <a:cs typeface="Helvetica Neue"/>
                <a:sym typeface="Helvetica Neue"/>
              </a:rPr>
              <a:t>Thank You</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VMware Icon End Title">
    <p:spTree>
      <p:nvGrpSpPr>
        <p:cNvPr id="1" name="Shape 130"/>
        <p:cNvGrpSpPr/>
        <p:nvPr/>
      </p:nvGrpSpPr>
      <p:grpSpPr>
        <a:xfrm>
          <a:off x="0" y="0"/>
          <a:ext cx="0" cy="0"/>
          <a:chOff x="0" y="0"/>
          <a:chExt cx="0" cy="0"/>
        </a:xfrm>
      </p:grpSpPr>
      <p:pic>
        <p:nvPicPr>
          <p:cNvPr id="131" name="Shape 131" descr="Arista-PP-DRK-v2.jpg"/>
          <p:cNvPicPr preferRelativeResize="0"/>
          <p:nvPr/>
        </p:nvPicPr>
        <p:blipFill rotWithShape="1">
          <a:blip r:embed="rId2">
            <a:alphaModFix/>
          </a:blip>
          <a:srcRect/>
          <a:stretch/>
        </p:blipFill>
        <p:spPr>
          <a:xfrm>
            <a:off x="0" y="1190"/>
            <a:ext cx="9144000" cy="5142308"/>
          </a:xfrm>
          <a:prstGeom prst="rect">
            <a:avLst/>
          </a:prstGeom>
          <a:noFill/>
          <a:ln>
            <a:noFill/>
          </a:ln>
        </p:spPr>
      </p:pic>
      <p:sp>
        <p:nvSpPr>
          <p:cNvPr id="132" name="Shape 132"/>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
        <p:nvSpPr>
          <p:cNvPr id="133" name="Shape 133"/>
          <p:cNvSpPr txBox="1"/>
          <p:nvPr/>
        </p:nvSpPr>
        <p:spPr>
          <a:xfrm>
            <a:off x="1283482" y="4869655"/>
            <a:ext cx="2850367" cy="273845"/>
          </a:xfrm>
          <a:prstGeom prst="rect">
            <a:avLst/>
          </a:prstGeom>
          <a:noFill/>
          <a:ln>
            <a:noFill/>
          </a:ln>
        </p:spPr>
        <p:txBody>
          <a:bodyPr lIns="97625" tIns="48800" rIns="97625" bIns="48800" anchor="ctr" anchorCtr="0">
            <a:noAutofit/>
          </a:bodyPr>
          <a:lstStyle/>
          <a:p>
            <a:pPr marL="0" marR="0" lvl="0" indent="0" algn="l" rtl="0">
              <a:lnSpc>
                <a:spcPct val="100000"/>
              </a:lnSpc>
              <a:spcBef>
                <a:spcPts val="0"/>
              </a:spcBef>
              <a:spcAft>
                <a:spcPts val="0"/>
              </a:spcAft>
              <a:buClr>
                <a:schemeClr val="lt1"/>
              </a:buClr>
              <a:buSzPct val="25000"/>
              <a:buFont typeface="Helvetica Neue"/>
              <a:buNone/>
            </a:pPr>
            <a:r>
              <a:rPr lang="en-US" sz="800" b="0" i="0" u="none" strike="noStrike" cap="none">
                <a:solidFill>
                  <a:schemeClr val="lt1"/>
                </a:solidFill>
                <a:latin typeface="Helvetica Neue"/>
                <a:ea typeface="Helvetica Neue"/>
                <a:cs typeface="Helvetica Neue"/>
                <a:sym typeface="Helvetica Neue"/>
              </a:rPr>
              <a:t>Confidential. Copyright © Arista 2016. All rights reserved.</a:t>
            </a:r>
          </a:p>
        </p:txBody>
      </p:sp>
      <p:sp>
        <p:nvSpPr>
          <p:cNvPr id="134" name="Shape 134"/>
          <p:cNvSpPr txBox="1"/>
          <p:nvPr/>
        </p:nvSpPr>
        <p:spPr>
          <a:xfrm>
            <a:off x="722314" y="2922478"/>
            <a:ext cx="7772400" cy="660089"/>
          </a:xfrm>
          <a:prstGeom prst="rect">
            <a:avLst/>
          </a:prstGeom>
          <a:noFill/>
          <a:ln>
            <a:noFill/>
          </a:ln>
        </p:spPr>
        <p:txBody>
          <a:bodyPr lIns="97625" tIns="48800" rIns="97625" bIns="48800" anchor="t" anchorCtr="0">
            <a:noAutofit/>
          </a:bodyPr>
          <a:lstStyle/>
          <a:p>
            <a:pPr marL="0" marR="0" lvl="0" indent="0" algn="ctr" rtl="0">
              <a:spcBef>
                <a:spcPts val="0"/>
              </a:spcBef>
              <a:buClr>
                <a:schemeClr val="lt1"/>
              </a:buClr>
              <a:buSzPct val="25000"/>
              <a:buFont typeface="Helvetica Neue"/>
              <a:buNone/>
            </a:pPr>
            <a:r>
              <a:rPr lang="en-US" sz="4300" b="0" i="0" cap="none">
                <a:solidFill>
                  <a:schemeClr val="lt1"/>
                </a:solidFill>
                <a:latin typeface="Helvetica Neue"/>
                <a:ea typeface="Helvetica Neue"/>
                <a:cs typeface="Helvetica Neue"/>
                <a:sym typeface="Helvetica Neue"/>
              </a:rPr>
              <a:t>www.arista.com</a:t>
            </a:r>
          </a:p>
        </p:txBody>
      </p:sp>
      <p:sp>
        <p:nvSpPr>
          <p:cNvPr id="135" name="Shape 135"/>
          <p:cNvSpPr txBox="1"/>
          <p:nvPr/>
        </p:nvSpPr>
        <p:spPr>
          <a:xfrm>
            <a:off x="722314" y="3996535"/>
            <a:ext cx="7772400" cy="1125769"/>
          </a:xfrm>
          <a:prstGeom prst="rect">
            <a:avLst/>
          </a:prstGeom>
          <a:noFill/>
          <a:ln>
            <a:noFill/>
          </a:ln>
        </p:spPr>
        <p:txBody>
          <a:bodyPr lIns="97625" tIns="48800" rIns="97625" bIns="48800" anchor="t" anchorCtr="0">
            <a:noAutofit/>
          </a:bodyPr>
          <a:lstStyle/>
          <a:p>
            <a:pPr marL="0" marR="0" lvl="0" indent="0" algn="ctr" rtl="0">
              <a:lnSpc>
                <a:spcPct val="80000"/>
              </a:lnSpc>
              <a:spcBef>
                <a:spcPts val="0"/>
              </a:spcBef>
              <a:spcAft>
                <a:spcPts val="0"/>
              </a:spcAft>
              <a:buClr>
                <a:schemeClr val="lt1"/>
              </a:buClr>
              <a:buSzPct val="25000"/>
              <a:buFont typeface="Helvetica Neue"/>
              <a:buNone/>
            </a:pPr>
            <a:r>
              <a:rPr lang="en-US" sz="800" b="0" i="0" cap="none">
                <a:solidFill>
                  <a:schemeClr val="lt1"/>
                </a:solidFill>
                <a:latin typeface="Helvetica Neue"/>
                <a:ea typeface="Helvetica Neue"/>
                <a:cs typeface="Helvetica Neue"/>
                <a:sym typeface="Helvetica Neue"/>
              </a:rPr>
              <a:t>This document was created using the official VMware icon and diagram library. Copyright © 2012</a:t>
            </a:r>
          </a:p>
          <a:p>
            <a:pPr marL="0" marR="0" lvl="0" indent="0" algn="ctr" rtl="0">
              <a:lnSpc>
                <a:spcPct val="80000"/>
              </a:lnSpc>
              <a:spcBef>
                <a:spcPts val="0"/>
              </a:spcBef>
              <a:spcAft>
                <a:spcPts val="0"/>
              </a:spcAft>
              <a:buClr>
                <a:schemeClr val="lt1"/>
              </a:buClr>
              <a:buSzPct val="25000"/>
              <a:buFont typeface="Helvetica Neue"/>
              <a:buNone/>
            </a:pPr>
            <a:r>
              <a:rPr lang="en-US" sz="800" b="0" i="0" cap="none">
                <a:solidFill>
                  <a:schemeClr val="lt1"/>
                </a:solidFill>
                <a:latin typeface="Helvetica Neue"/>
                <a:ea typeface="Helvetica Neue"/>
                <a:cs typeface="Helvetica Neue"/>
                <a:sym typeface="Helvetica Neue"/>
              </a:rPr>
              <a:t>VMware, Inc. All rights reserved. This product is protected by U.S. and international copyright and</a:t>
            </a:r>
          </a:p>
          <a:p>
            <a:pPr marL="0" marR="0" lvl="0" indent="0" algn="ctr" rtl="0">
              <a:lnSpc>
                <a:spcPct val="80000"/>
              </a:lnSpc>
              <a:spcBef>
                <a:spcPts val="0"/>
              </a:spcBef>
              <a:spcAft>
                <a:spcPts val="0"/>
              </a:spcAft>
              <a:buClr>
                <a:schemeClr val="lt1"/>
              </a:buClr>
              <a:buSzPct val="25000"/>
              <a:buFont typeface="Helvetica Neue"/>
              <a:buNone/>
            </a:pPr>
            <a:r>
              <a:rPr lang="en-US" sz="800" b="0" i="0" cap="none">
                <a:solidFill>
                  <a:schemeClr val="lt1"/>
                </a:solidFill>
                <a:latin typeface="Helvetica Neue"/>
                <a:ea typeface="Helvetica Neue"/>
                <a:cs typeface="Helvetica Neue"/>
                <a:sym typeface="Helvetica Neue"/>
              </a:rPr>
              <a:t>intellectual property laws. VMware products are covered by one or more patents listed at</a:t>
            </a:r>
          </a:p>
          <a:p>
            <a:pPr marL="0" marR="0" lvl="0" indent="0" algn="ctr" rtl="0">
              <a:lnSpc>
                <a:spcPct val="80000"/>
              </a:lnSpc>
              <a:spcBef>
                <a:spcPts val="0"/>
              </a:spcBef>
              <a:spcAft>
                <a:spcPts val="0"/>
              </a:spcAft>
              <a:buClr>
                <a:schemeClr val="lt1"/>
              </a:buClr>
              <a:buSzPct val="25000"/>
              <a:buFont typeface="Helvetica Neue"/>
              <a:buNone/>
            </a:pPr>
            <a:r>
              <a:rPr lang="en-US" sz="800" b="0" i="0" cap="none">
                <a:solidFill>
                  <a:schemeClr val="lt1"/>
                </a:solidFill>
                <a:latin typeface="Helvetica Neue"/>
                <a:ea typeface="Helvetica Neue"/>
                <a:cs typeface="Helvetica Neue"/>
                <a:sym typeface="Helvetica Neue"/>
              </a:rPr>
              <a:t>http://www.vmware.com/go/patents</a:t>
            </a:r>
          </a:p>
          <a:p>
            <a:pPr marL="0" marR="0" lvl="0" indent="0" algn="ctr" rtl="0">
              <a:lnSpc>
                <a:spcPct val="80000"/>
              </a:lnSpc>
              <a:spcBef>
                <a:spcPts val="0"/>
              </a:spcBef>
              <a:spcAft>
                <a:spcPts val="0"/>
              </a:spcAft>
              <a:buClr>
                <a:schemeClr val="lt1"/>
              </a:buClr>
              <a:buSzPct val="25000"/>
              <a:buFont typeface="Helvetica Neue"/>
              <a:buNone/>
            </a:pPr>
            <a:r>
              <a:rPr lang="en-US" sz="800" b="0" i="0" cap="none">
                <a:solidFill>
                  <a:schemeClr val="lt1"/>
                </a:solidFill>
                <a:latin typeface="Helvetica Neue"/>
                <a:ea typeface="Helvetica Neue"/>
                <a:cs typeface="Helvetica Neue"/>
                <a:sym typeface="Helvetica Neue"/>
              </a:rPr>
              <a:t>.</a:t>
            </a:r>
          </a:p>
          <a:p>
            <a:pPr marL="0" marR="0" lvl="0" indent="0" algn="ctr" rtl="0">
              <a:lnSpc>
                <a:spcPct val="80000"/>
              </a:lnSpc>
              <a:spcBef>
                <a:spcPts val="0"/>
              </a:spcBef>
              <a:spcAft>
                <a:spcPts val="0"/>
              </a:spcAft>
              <a:buClr>
                <a:schemeClr val="lt1"/>
              </a:buClr>
              <a:buSzPct val="25000"/>
              <a:buFont typeface="Helvetica Neue"/>
              <a:buNone/>
            </a:pPr>
            <a:r>
              <a:rPr lang="en-US" sz="800" b="0" i="0" cap="none">
                <a:solidFill>
                  <a:schemeClr val="lt1"/>
                </a:solidFill>
                <a:latin typeface="Helvetica Neue"/>
                <a:ea typeface="Helvetica Neue"/>
                <a:cs typeface="Helvetica Neue"/>
                <a:sym typeface="Helvetica Neue"/>
              </a:rPr>
              <a:t>VMware does not endorse or make any representations about  third party information included in this</a:t>
            </a:r>
          </a:p>
          <a:p>
            <a:pPr marL="0" marR="0" lvl="0" indent="0" algn="ctr" rtl="0">
              <a:lnSpc>
                <a:spcPct val="80000"/>
              </a:lnSpc>
              <a:spcBef>
                <a:spcPts val="0"/>
              </a:spcBef>
              <a:spcAft>
                <a:spcPts val="0"/>
              </a:spcAft>
              <a:buClr>
                <a:schemeClr val="lt1"/>
              </a:buClr>
              <a:buSzPct val="25000"/>
              <a:buFont typeface="Helvetica Neue"/>
              <a:buNone/>
            </a:pPr>
            <a:r>
              <a:rPr lang="en-US" sz="800" b="0" i="0" cap="none">
                <a:solidFill>
                  <a:schemeClr val="lt1"/>
                </a:solidFill>
                <a:latin typeface="Helvetica Neue"/>
                <a:ea typeface="Helvetica Neue"/>
                <a:cs typeface="Helvetica Neue"/>
                <a:sym typeface="Helvetica Neue"/>
              </a:rPr>
              <a:t>document, nor does the inclusion of any VMware icon or diagram in this document imply such an</a:t>
            </a:r>
          </a:p>
          <a:p>
            <a:pPr marL="0" marR="0" lvl="0" indent="0" algn="ctr" rtl="0">
              <a:lnSpc>
                <a:spcPct val="80000"/>
              </a:lnSpc>
              <a:spcBef>
                <a:spcPts val="0"/>
              </a:spcBef>
              <a:buClr>
                <a:schemeClr val="lt1"/>
              </a:buClr>
              <a:buSzPct val="25000"/>
              <a:buFont typeface="Helvetica Neue"/>
              <a:buNone/>
            </a:pPr>
            <a:r>
              <a:rPr lang="en-US" sz="800" b="0" i="0" cap="none">
                <a:solidFill>
                  <a:schemeClr val="lt1"/>
                </a:solidFill>
                <a:latin typeface="Helvetica Neue"/>
                <a:ea typeface="Helvetica Neue"/>
                <a:cs typeface="Helvetica Neue"/>
                <a:sym typeface="Helvetica Neue"/>
              </a:rPr>
              <a:t>Endorsement</a:t>
            </a:r>
          </a:p>
        </p:txBody>
      </p:sp>
      <p:sp>
        <p:nvSpPr>
          <p:cNvPr id="136" name="Shape 136"/>
          <p:cNvSpPr txBox="1"/>
          <p:nvPr/>
        </p:nvSpPr>
        <p:spPr>
          <a:xfrm>
            <a:off x="2686536" y="1385455"/>
            <a:ext cx="3770925" cy="992578"/>
          </a:xfrm>
          <a:prstGeom prst="rect">
            <a:avLst/>
          </a:prstGeom>
          <a:noFill/>
          <a:ln>
            <a:noFill/>
          </a:ln>
        </p:spPr>
        <p:txBody>
          <a:bodyPr lIns="34275" tIns="17125" rIns="34275" bIns="17125" anchor="t" anchorCtr="0">
            <a:noAutofit/>
          </a:bodyPr>
          <a:lstStyle/>
          <a:p>
            <a:pPr marL="0" marR="0" lvl="0" indent="0" algn="l" rtl="0">
              <a:spcBef>
                <a:spcPts val="0"/>
              </a:spcBef>
              <a:buSzPct val="25000"/>
              <a:buNone/>
            </a:pPr>
            <a:r>
              <a:rPr lang="en-US" sz="6200" b="0" i="0">
                <a:solidFill>
                  <a:schemeClr val="lt1"/>
                </a:solidFill>
                <a:latin typeface="Helvetica Neue"/>
                <a:ea typeface="Helvetica Neue"/>
                <a:cs typeface="Helvetica Neue"/>
                <a:sym typeface="Helvetica Neue"/>
              </a:rPr>
              <a:t>Thank You</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Shape 13"/>
        <p:cNvGrpSpPr/>
        <p:nvPr/>
      </p:nvGrpSpPr>
      <p:grpSpPr>
        <a:xfrm>
          <a:off x="0" y="0"/>
          <a:ext cx="0" cy="0"/>
          <a:chOff x="0" y="0"/>
          <a:chExt cx="0" cy="0"/>
        </a:xfrm>
      </p:grpSpPr>
      <p:sp>
        <p:nvSpPr>
          <p:cNvPr id="14" name="Shape 14"/>
          <p:cNvSpPr/>
          <p:nvPr/>
        </p:nvSpPr>
        <p:spPr>
          <a:xfrm>
            <a:off x="0" y="3229807"/>
            <a:ext cx="9144000" cy="1365997"/>
          </a:xfrm>
          <a:prstGeom prst="rect">
            <a:avLst/>
          </a:prstGeom>
          <a:gradFill>
            <a:gsLst>
              <a:gs pos="0">
                <a:srgbClr val="394E72"/>
              </a:gs>
              <a:gs pos="66000">
                <a:srgbClr val="394E72"/>
              </a:gs>
              <a:gs pos="100000">
                <a:srgbClr val="9AABC7">
                  <a:alpha val="48627"/>
                </a:srgbClr>
              </a:gs>
            </a:gsLst>
            <a:lin ang="0" scaled="0"/>
          </a:gradFill>
          <a:ln>
            <a:noFill/>
          </a:ln>
          <a:effectLst>
            <a:outerShdw blurRad="39999" dist="23000" dir="5400000" rotWithShape="0">
              <a:srgbClr val="000000">
                <a:alpha val="34901"/>
              </a:srgbClr>
            </a:outerShdw>
          </a:effectLst>
        </p:spPr>
        <p:txBody>
          <a:bodyPr lIns="36625" tIns="18300" rIns="36625" bIns="18300" anchor="ctr" anchorCtr="0">
            <a:noAutofit/>
          </a:bodyPr>
          <a:lstStyle/>
          <a:p>
            <a:pPr marL="0" marR="0" lvl="0" indent="0" algn="ctr" rtl="0">
              <a:spcBef>
                <a:spcPts val="0"/>
              </a:spcBef>
              <a:spcAft>
                <a:spcPts val="0"/>
              </a:spcAft>
              <a:buNone/>
            </a:pPr>
            <a:endParaRPr sz="2800" b="0" i="0" u="none" strike="noStrike" cap="none">
              <a:solidFill>
                <a:schemeClr val="lt1"/>
              </a:solidFill>
              <a:latin typeface="Cabin"/>
              <a:ea typeface="Cabin"/>
              <a:cs typeface="Cabin"/>
              <a:sym typeface="Cabin"/>
            </a:endParaRPr>
          </a:p>
        </p:txBody>
      </p:sp>
      <p:pic>
        <p:nvPicPr>
          <p:cNvPr id="15" name="Shape 15"/>
          <p:cNvPicPr preferRelativeResize="0"/>
          <p:nvPr/>
        </p:nvPicPr>
        <p:blipFill rotWithShape="1">
          <a:blip r:embed="rId2">
            <a:alphaModFix/>
          </a:blip>
          <a:srcRect b="9872"/>
          <a:stretch/>
        </p:blipFill>
        <p:spPr>
          <a:xfrm>
            <a:off x="2143" y="-3584"/>
            <a:ext cx="9141866" cy="3337711"/>
          </a:xfrm>
          <a:prstGeom prst="rect">
            <a:avLst/>
          </a:prstGeom>
          <a:noFill/>
          <a:ln>
            <a:noFill/>
          </a:ln>
        </p:spPr>
      </p:pic>
      <p:sp>
        <p:nvSpPr>
          <p:cNvPr id="16" name="Shape 16"/>
          <p:cNvSpPr txBox="1">
            <a:spLocks noGrp="1"/>
          </p:cNvSpPr>
          <p:nvPr>
            <p:ph type="ctrTitle"/>
          </p:nvPr>
        </p:nvSpPr>
        <p:spPr>
          <a:xfrm>
            <a:off x="8404" y="3334132"/>
            <a:ext cx="9135596" cy="731881"/>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Helvetica Neue"/>
              <a:buNone/>
              <a:defRPr sz="3800" b="0" i="0" u="none" strike="noStrike" cap="none">
                <a:solidFill>
                  <a:schemeClr val="lt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0" y="4077630"/>
            <a:ext cx="9135596" cy="518173"/>
          </a:xfrm>
          <a:prstGeom prst="rect">
            <a:avLst/>
          </a:prstGeom>
          <a:noFill/>
          <a:ln>
            <a:noFill/>
          </a:ln>
        </p:spPr>
        <p:txBody>
          <a:bodyPr lIns="91425" tIns="91425" rIns="91425" bIns="91425" anchor="t" anchorCtr="0"/>
          <a:lstStyle>
            <a:lvl1pPr marL="0" marR="0" lvl="0" indent="0" algn="l" rtl="0">
              <a:spcBef>
                <a:spcPts val="480"/>
              </a:spcBef>
              <a:buClr>
                <a:srgbClr val="FFFFFF"/>
              </a:buClr>
              <a:buFont typeface="Arial"/>
              <a:buNone/>
              <a:defRPr sz="2400" b="0" i="0" u="none" strike="noStrike" cap="none">
                <a:solidFill>
                  <a:srgbClr val="FFFFFF"/>
                </a:solidFill>
                <a:latin typeface="Helvetica Neue"/>
                <a:ea typeface="Helvetica Neue"/>
                <a:cs typeface="Helvetica Neue"/>
                <a:sym typeface="Helvetica Neue"/>
              </a:defRPr>
            </a:lvl1pPr>
            <a:lvl2pPr marL="488416" marR="0" lvl="1" indent="-5816" algn="ctr" rtl="0">
              <a:spcBef>
                <a:spcPts val="220"/>
              </a:spcBef>
              <a:buClr>
                <a:srgbClr val="888888"/>
              </a:buClr>
              <a:buFont typeface="Arial"/>
              <a:buNone/>
              <a:defRPr sz="1100" b="0" i="0" u="none" strike="noStrike" cap="none">
                <a:solidFill>
                  <a:srgbClr val="888888"/>
                </a:solidFill>
                <a:latin typeface="Calibri"/>
                <a:ea typeface="Calibri"/>
                <a:cs typeface="Calibri"/>
                <a:sym typeface="Calibri"/>
              </a:defRPr>
            </a:lvl2pPr>
            <a:lvl3pPr marL="976831" marR="0" lvl="2" indent="-11630" algn="ctr" rtl="0">
              <a:spcBef>
                <a:spcPts val="200"/>
              </a:spcBef>
              <a:buClr>
                <a:srgbClr val="888888"/>
              </a:buClr>
              <a:buFont typeface="Arial"/>
              <a:buNone/>
              <a:defRPr sz="1000" b="0" i="0" u="none" strike="noStrike" cap="none">
                <a:solidFill>
                  <a:srgbClr val="888888"/>
                </a:solidFill>
                <a:latin typeface="Calibri"/>
                <a:ea typeface="Calibri"/>
                <a:cs typeface="Calibri"/>
                <a:sym typeface="Calibri"/>
              </a:defRPr>
            </a:lvl3pPr>
            <a:lvl4pPr marL="1465247" marR="0" lvl="3" indent="-4746" algn="ctr" rtl="0">
              <a:spcBef>
                <a:spcPts val="160"/>
              </a:spcBef>
              <a:buClr>
                <a:srgbClr val="888888"/>
              </a:buClr>
              <a:buFont typeface="Arial"/>
              <a:buNone/>
              <a:defRPr sz="800" b="0" i="0" u="none" strike="noStrike" cap="none">
                <a:solidFill>
                  <a:srgbClr val="888888"/>
                </a:solidFill>
                <a:latin typeface="Calibri"/>
                <a:ea typeface="Calibri"/>
                <a:cs typeface="Calibri"/>
                <a:sym typeface="Calibri"/>
              </a:defRPr>
            </a:lvl4pPr>
            <a:lvl5pPr marL="1953662" marR="0" lvl="4" indent="-10561" algn="ctr" rtl="0">
              <a:spcBef>
                <a:spcPts val="160"/>
              </a:spcBef>
              <a:buClr>
                <a:srgbClr val="888888"/>
              </a:buClr>
              <a:buFont typeface="Arial"/>
              <a:buNone/>
              <a:defRPr sz="800" b="0" i="0" u="none" strike="noStrike" cap="none">
                <a:solidFill>
                  <a:srgbClr val="888888"/>
                </a:solidFill>
                <a:latin typeface="Calibri"/>
                <a:ea typeface="Calibri"/>
                <a:cs typeface="Calibri"/>
                <a:sym typeface="Calibri"/>
              </a:defRPr>
            </a:lvl5pPr>
            <a:lvl6pPr marL="2442078" marR="0" lvl="5" indent="-3678" algn="ctr" rtl="0">
              <a:spcBef>
                <a:spcPts val="160"/>
              </a:spcBef>
              <a:buClr>
                <a:srgbClr val="888888"/>
              </a:buClr>
              <a:buFont typeface="Arial"/>
              <a:buNone/>
              <a:defRPr sz="800" b="0" i="0" u="none" strike="noStrike" cap="none">
                <a:solidFill>
                  <a:srgbClr val="888888"/>
                </a:solidFill>
                <a:latin typeface="Calibri"/>
                <a:ea typeface="Calibri"/>
                <a:cs typeface="Calibri"/>
                <a:sym typeface="Calibri"/>
              </a:defRPr>
            </a:lvl6pPr>
            <a:lvl7pPr marL="2930494" marR="0" lvl="6" indent="-9493" algn="ctr" rtl="0">
              <a:spcBef>
                <a:spcPts val="160"/>
              </a:spcBef>
              <a:buClr>
                <a:srgbClr val="888888"/>
              </a:buClr>
              <a:buFont typeface="Arial"/>
              <a:buNone/>
              <a:defRPr sz="800" b="0" i="0" u="none" strike="noStrike" cap="none">
                <a:solidFill>
                  <a:srgbClr val="888888"/>
                </a:solidFill>
                <a:latin typeface="Calibri"/>
                <a:ea typeface="Calibri"/>
                <a:cs typeface="Calibri"/>
                <a:sym typeface="Calibri"/>
              </a:defRPr>
            </a:lvl7pPr>
            <a:lvl8pPr marL="3418909" marR="0" lvl="7" indent="-2609" algn="ctr" rtl="0">
              <a:spcBef>
                <a:spcPts val="160"/>
              </a:spcBef>
              <a:buClr>
                <a:srgbClr val="888888"/>
              </a:buClr>
              <a:buFont typeface="Arial"/>
              <a:buNone/>
              <a:defRPr sz="800" b="0" i="0" u="none" strike="noStrike" cap="none">
                <a:solidFill>
                  <a:srgbClr val="888888"/>
                </a:solidFill>
                <a:latin typeface="Calibri"/>
                <a:ea typeface="Calibri"/>
                <a:cs typeface="Calibri"/>
                <a:sym typeface="Calibri"/>
              </a:defRPr>
            </a:lvl8pPr>
            <a:lvl9pPr marL="3907325" marR="0" lvl="8" indent="-8425" algn="ctr" rtl="0">
              <a:spcBef>
                <a:spcPts val="160"/>
              </a:spcBef>
              <a:buClr>
                <a:srgbClr val="888888"/>
              </a:buClr>
              <a:buFont typeface="Arial"/>
              <a:buNone/>
              <a:defRPr sz="800" b="0" i="0" u="none" strike="noStrike" cap="none">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957431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2" y="127613"/>
            <a:ext cx="8229600" cy="650014"/>
          </a:xfrm>
          <a:prstGeom prst="rect">
            <a:avLst/>
          </a:prstGeom>
          <a:noFill/>
          <a:ln>
            <a:noFill/>
          </a:ln>
        </p:spPr>
        <p:txBody>
          <a:bodyPr lIns="91425" tIns="91425" rIns="91425" bIns="91425" anchor="t" anchorCtr="0"/>
          <a:lstStyle>
            <a:lvl1pPr marL="0" marR="0" lvl="0" indent="0" algn="l" rtl="0">
              <a:spcBef>
                <a:spcPts val="0"/>
              </a:spcBef>
              <a:buClr>
                <a:srgbClr val="141313"/>
              </a:buClr>
              <a:buFont typeface="Helvetica Neue"/>
              <a:buNone/>
              <a:defRPr sz="2500" b="0" i="0" u="none" strike="noStrike" cap="none">
                <a:solidFill>
                  <a:srgbClr val="141313"/>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8" name="Shape 38"/>
          <p:cNvSpPr txBox="1">
            <a:spLocks noGrp="1"/>
          </p:cNvSpPr>
          <p:nvPr>
            <p:ph type="body" idx="1"/>
          </p:nvPr>
        </p:nvSpPr>
        <p:spPr>
          <a:xfrm>
            <a:off x="457202" y="880107"/>
            <a:ext cx="8229600" cy="3714520"/>
          </a:xfrm>
          <a:prstGeom prst="rect">
            <a:avLst/>
          </a:prstGeom>
          <a:noFill/>
          <a:ln>
            <a:noFill/>
          </a:ln>
        </p:spPr>
        <p:txBody>
          <a:bodyPr lIns="91425" tIns="91425" rIns="91425" bIns="91425" anchor="t" anchorCtr="0"/>
          <a:lstStyle>
            <a:lvl1pPr marL="229743" marR="0" lvl="0" indent="-115443" algn="l" rtl="0">
              <a:spcBef>
                <a:spcPts val="0"/>
              </a:spcBef>
              <a:spcAft>
                <a:spcPts val="450"/>
              </a:spcAft>
              <a:buClr>
                <a:srgbClr val="888888"/>
              </a:buClr>
              <a:buSzPct val="100000"/>
              <a:buFont typeface="Arial"/>
              <a:buChar char="•"/>
              <a:defRPr sz="1800" b="0" i="0" u="none" strike="noStrike" cap="none">
                <a:solidFill>
                  <a:srgbClr val="141313"/>
                </a:solidFill>
                <a:latin typeface="Helvetica Neue"/>
                <a:ea typeface="Helvetica Neue"/>
                <a:cs typeface="Helvetica Neue"/>
                <a:sym typeface="Helvetica Neue"/>
              </a:defRPr>
            </a:lvl1pPr>
            <a:lvl2pPr marL="449199" marR="0" lvl="1" indent="-150748" algn="l" rtl="0">
              <a:spcBef>
                <a:spcPts val="0"/>
              </a:spcBef>
              <a:spcAft>
                <a:spcPts val="450"/>
              </a:spcAft>
              <a:buClr>
                <a:srgbClr val="888888"/>
              </a:buClr>
              <a:buSzPct val="100000"/>
              <a:buFont typeface="Merriweather Sans"/>
              <a:buChar char="-"/>
              <a:defRPr sz="1500" b="0" i="0" u="none" strike="noStrike" cap="none">
                <a:solidFill>
                  <a:srgbClr val="141313"/>
                </a:solidFill>
                <a:latin typeface="Helvetica Neue"/>
                <a:ea typeface="Helvetica Neue"/>
                <a:cs typeface="Helvetica Neue"/>
                <a:sym typeface="Helvetica Neue"/>
              </a:defRPr>
            </a:lvl2pPr>
            <a:lvl3pPr marL="706374" marR="0" lvl="2" indent="-172973" algn="l" rtl="0">
              <a:spcBef>
                <a:spcPts val="240"/>
              </a:spcBef>
              <a:spcAft>
                <a:spcPts val="450"/>
              </a:spcAft>
              <a:buClr>
                <a:srgbClr val="888888"/>
              </a:buClr>
              <a:buSzPct val="100000"/>
              <a:buFont typeface="Merriweather Sans"/>
              <a:buChar char="≫"/>
              <a:defRPr sz="1200" b="0" i="0" u="none" strike="noStrike" cap="none">
                <a:solidFill>
                  <a:srgbClr val="141313"/>
                </a:solidFill>
                <a:latin typeface="Helvetica Neue"/>
                <a:ea typeface="Helvetica Neue"/>
                <a:cs typeface="Helvetica Neue"/>
                <a:sym typeface="Helvetica Neue"/>
              </a:defRPr>
            </a:lvl3pPr>
            <a:lvl4pPr marL="685800" marR="0" lvl="3" indent="-120650" algn="l" rtl="0">
              <a:spcBef>
                <a:spcPts val="180"/>
              </a:spcBef>
              <a:spcAft>
                <a:spcPts val="450"/>
              </a:spcAft>
              <a:buClr>
                <a:srgbClr val="888888"/>
              </a:buClr>
              <a:buSzPct val="100000"/>
              <a:buFont typeface="Arial"/>
              <a:buChar char="•"/>
              <a:defRPr sz="900" b="0" i="0" u="none" strike="noStrike" cap="none">
                <a:solidFill>
                  <a:srgbClr val="141313"/>
                </a:solidFill>
                <a:latin typeface="Helvetica Neue"/>
                <a:ea typeface="Helvetica Neue"/>
                <a:cs typeface="Helvetica Neue"/>
                <a:sym typeface="Helvetica Neue"/>
              </a:defRPr>
            </a:lvl4pPr>
            <a:lvl5pPr marL="685800" marR="0" lvl="4" indent="-120650" algn="l" rtl="0">
              <a:spcBef>
                <a:spcPts val="180"/>
              </a:spcBef>
              <a:spcAft>
                <a:spcPts val="450"/>
              </a:spcAft>
              <a:buClr>
                <a:srgbClr val="888888"/>
              </a:buClr>
              <a:buSzPct val="100000"/>
              <a:buFont typeface="Merriweather Sans"/>
              <a:buChar char="-"/>
              <a:defRPr sz="900" b="0" i="1" u="none" strike="noStrike" cap="none">
                <a:solidFill>
                  <a:srgbClr val="141313"/>
                </a:solidFill>
                <a:latin typeface="Helvetica Neue"/>
                <a:ea typeface="Helvetica Neue"/>
                <a:cs typeface="Helvetica Neue"/>
                <a:sym typeface="Helvetica Neue"/>
              </a:defRPr>
            </a:lvl5pPr>
            <a:lvl6pPr marL="2685012" marR="0" lvl="5" indent="-113262"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6pPr>
            <a:lvl7pPr marL="3173197" marR="0" lvl="6" indent="-118847"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7pPr>
            <a:lvl8pPr marL="3661377" marR="0" lvl="7" indent="-111726"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8pPr>
            <a:lvl9pPr marL="4149557" marR="0" lvl="8" indent="-117307"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t>‹#›</a:t>
            </a:fld>
            <a:endParaRPr lang="en-US" sz="800" b="0" i="0" u="none" strike="noStrike" cap="none">
              <a:solidFill>
                <a:schemeClr val="lt1"/>
              </a:solidFill>
              <a:latin typeface="Helvetica Neue"/>
              <a:ea typeface="Helvetica Neue"/>
              <a:cs typeface="Helvetica Neue"/>
              <a:sym typeface="Helvetica Neue"/>
            </a:endParaRPr>
          </a:p>
        </p:txBody>
      </p:sp>
      <p:sp>
        <p:nvSpPr>
          <p:cNvPr id="40" name="Shape 40"/>
          <p:cNvSpPr txBox="1"/>
          <p:nvPr/>
        </p:nvSpPr>
        <p:spPr>
          <a:xfrm>
            <a:off x="8578892" y="4998742"/>
            <a:ext cx="197281" cy="529528"/>
          </a:xfrm>
          <a:prstGeom prst="rect">
            <a:avLst/>
          </a:prstGeom>
          <a:noFill/>
          <a:ln>
            <a:noFill/>
          </a:ln>
        </p:spPr>
        <p:txBody>
          <a:bodyPr lIns="97625" tIns="48800" rIns="97625" bIns="48800" anchor="t" anchorCtr="0">
            <a:noAutofit/>
          </a:bodyPr>
          <a:lstStyle/>
          <a:p>
            <a:pPr marL="0" marR="0" lvl="0" indent="0" algn="ctr" rtl="0">
              <a:spcBef>
                <a:spcPts val="0"/>
              </a:spcBef>
              <a:spcAft>
                <a:spcPts val="0"/>
              </a:spcAft>
              <a:buNone/>
            </a:pPr>
            <a:endParaRPr sz="2800" b="0" i="0" u="none" strike="noStrike" cap="none">
              <a:solidFill>
                <a:srgbClr val="000000"/>
              </a:solidFill>
              <a:latin typeface="Cabin"/>
              <a:ea typeface="Cabin"/>
              <a:cs typeface="Cabin"/>
              <a:sym typeface="Cabin"/>
            </a:endParaRPr>
          </a:p>
        </p:txBody>
      </p:sp>
    </p:spTree>
    <p:extLst>
      <p:ext uri="{BB962C8B-B14F-4D97-AF65-F5344CB8AC3E}">
        <p14:creationId xmlns:p14="http://schemas.microsoft.com/office/powerpoint/2010/main" val="142580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Only">
    <p:spTree>
      <p:nvGrpSpPr>
        <p:cNvPr id="1" name="Shape 76"/>
        <p:cNvGrpSpPr/>
        <p:nvPr/>
      </p:nvGrpSpPr>
      <p:grpSpPr>
        <a:xfrm>
          <a:off x="0" y="0"/>
          <a:ext cx="0" cy="0"/>
          <a:chOff x="0" y="0"/>
          <a:chExt cx="0" cy="0"/>
        </a:xfrm>
      </p:grpSpPr>
      <p:pic>
        <p:nvPicPr>
          <p:cNvPr id="77" name="Shape 77" descr="Arista-PP-DRK-v2.jpg"/>
          <p:cNvPicPr preferRelativeResize="0"/>
          <p:nvPr/>
        </p:nvPicPr>
        <p:blipFill rotWithShape="1">
          <a:blip r:embed="rId2">
            <a:alphaModFix/>
          </a:blip>
          <a:srcRect/>
          <a:stretch/>
        </p:blipFill>
        <p:spPr>
          <a:xfrm>
            <a:off x="0" y="0"/>
            <a:ext cx="9144000" cy="5142310"/>
          </a:xfrm>
          <a:prstGeom prst="rect">
            <a:avLst/>
          </a:prstGeom>
          <a:noFill/>
          <a:ln>
            <a:noFill/>
          </a:ln>
        </p:spPr>
      </p:pic>
      <p:sp>
        <p:nvSpPr>
          <p:cNvPr id="78" name="Shape 78"/>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
        <p:nvSpPr>
          <p:cNvPr id="79" name="Shape 79"/>
          <p:cNvSpPr txBox="1">
            <a:spLocks noGrp="1"/>
          </p:cNvSpPr>
          <p:nvPr>
            <p:ph type="title"/>
          </p:nvPr>
        </p:nvSpPr>
        <p:spPr>
          <a:xfrm>
            <a:off x="948354" y="2873499"/>
            <a:ext cx="7053864" cy="425053"/>
          </a:xfrm>
          <a:prstGeom prst="rect">
            <a:avLst/>
          </a:prstGeom>
          <a:noFill/>
          <a:ln>
            <a:noFill/>
          </a:ln>
        </p:spPr>
        <p:txBody>
          <a:bodyPr lIns="91425" tIns="91425" rIns="91425" bIns="91425" anchor="b" anchorCtr="0"/>
          <a:lstStyle>
            <a:lvl1pPr marL="0" marR="0" lvl="0" indent="0" algn="l" rtl="0">
              <a:spcBef>
                <a:spcPts val="0"/>
              </a:spcBef>
              <a:buClr>
                <a:schemeClr val="lt1"/>
              </a:buClr>
              <a:buFont typeface="Arial"/>
              <a:buNone/>
              <a:defRPr sz="33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a:off x="948354" y="3393803"/>
            <a:ext cx="5486399" cy="603647"/>
          </a:xfrm>
          <a:prstGeom prst="rect">
            <a:avLst/>
          </a:prstGeom>
          <a:noFill/>
          <a:ln>
            <a:noFill/>
          </a:ln>
        </p:spPr>
        <p:txBody>
          <a:bodyPr lIns="91425" tIns="91425" rIns="91425" bIns="91425" anchor="t" anchorCtr="0"/>
          <a:lstStyle>
            <a:lvl1pPr marL="0" marR="0" lvl="0" indent="0" algn="l" rtl="0">
              <a:spcBef>
                <a:spcPts val="0"/>
              </a:spcBef>
              <a:spcAft>
                <a:spcPts val="225"/>
              </a:spcAft>
              <a:buClr>
                <a:srgbClr val="888888"/>
              </a:buClr>
              <a:buFont typeface="Arial"/>
              <a:buNone/>
              <a:defRPr sz="1500" b="0" i="0" u="none" strike="noStrike" cap="none">
                <a:solidFill>
                  <a:srgbClr val="FFFFFE"/>
                </a:solidFill>
                <a:latin typeface="Helvetica Neue"/>
                <a:ea typeface="Helvetica Neue"/>
                <a:cs typeface="Helvetica Neue"/>
                <a:sym typeface="Helvetica Neue"/>
              </a:defRPr>
            </a:lvl1pPr>
            <a:lvl2pPr marL="488186" marR="0" lvl="1" indent="-5585" algn="l" rtl="0">
              <a:spcBef>
                <a:spcPts val="0"/>
              </a:spcBef>
              <a:spcAft>
                <a:spcPts val="225"/>
              </a:spcAft>
              <a:buClr>
                <a:srgbClr val="888888"/>
              </a:buClr>
              <a:buFont typeface="Merriweather Sans"/>
              <a:buNone/>
              <a:defRPr sz="1300" b="0" i="0" u="none" strike="noStrike" cap="none">
                <a:solidFill>
                  <a:srgbClr val="141313"/>
                </a:solidFill>
                <a:latin typeface="Helvetica Neue"/>
                <a:ea typeface="Helvetica Neue"/>
                <a:cs typeface="Helvetica Neue"/>
                <a:sym typeface="Helvetica Neue"/>
              </a:defRPr>
            </a:lvl2pPr>
            <a:lvl3pPr marL="976372" marR="0" lvl="2" indent="-11172" algn="l" rtl="0">
              <a:spcBef>
                <a:spcPts val="220"/>
              </a:spcBef>
              <a:spcAft>
                <a:spcPts val="225"/>
              </a:spcAft>
              <a:buClr>
                <a:srgbClr val="888888"/>
              </a:buClr>
              <a:buFont typeface="Merriweather Sans"/>
              <a:buNone/>
              <a:defRPr sz="1100" b="0" i="0" u="none" strike="noStrike" cap="none">
                <a:solidFill>
                  <a:srgbClr val="141313"/>
                </a:solidFill>
                <a:latin typeface="Helvetica Neue"/>
                <a:ea typeface="Helvetica Neue"/>
                <a:cs typeface="Helvetica Neue"/>
                <a:sym typeface="Helvetica Neue"/>
              </a:defRPr>
            </a:lvl3pPr>
            <a:lvl4pPr marL="1464557" marR="0" lvl="3" indent="-4057" algn="l" rtl="0">
              <a:spcBef>
                <a:spcPts val="200"/>
              </a:spcBef>
              <a:spcAft>
                <a:spcPts val="225"/>
              </a:spcAft>
              <a:buClr>
                <a:srgbClr val="888888"/>
              </a:buClr>
              <a:buFont typeface="Arial"/>
              <a:buNone/>
              <a:defRPr sz="1000" b="0" i="0" u="none" strike="noStrike" cap="none">
                <a:solidFill>
                  <a:srgbClr val="141313"/>
                </a:solidFill>
                <a:latin typeface="Helvetica Neue"/>
                <a:ea typeface="Helvetica Neue"/>
                <a:cs typeface="Helvetica Neue"/>
                <a:sym typeface="Helvetica Neue"/>
              </a:defRPr>
            </a:lvl4pPr>
            <a:lvl5pPr marL="1952732" marR="0" lvl="4" indent="-9631" algn="l" rtl="0">
              <a:spcBef>
                <a:spcPts val="200"/>
              </a:spcBef>
              <a:spcAft>
                <a:spcPts val="225"/>
              </a:spcAft>
              <a:buClr>
                <a:srgbClr val="888888"/>
              </a:buClr>
              <a:buFont typeface="Merriweather Sans"/>
              <a:buNone/>
              <a:defRPr sz="1000" b="0" i="1" u="none" strike="noStrike" cap="none">
                <a:solidFill>
                  <a:srgbClr val="141313"/>
                </a:solidFill>
                <a:latin typeface="Helvetica Neue"/>
                <a:ea typeface="Helvetica Neue"/>
                <a:cs typeface="Helvetica Neue"/>
                <a:sym typeface="Helvetica Neue"/>
              </a:defRPr>
            </a:lvl5pPr>
            <a:lvl6pPr marL="2440918" marR="0" lvl="5" indent="-2518"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6pPr>
            <a:lvl7pPr marL="2929106" marR="0" lvl="6" indent="-8106"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7pPr>
            <a:lvl8pPr marL="3417286" marR="0" lvl="7" indent="-985"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8pPr>
            <a:lvl9pPr marL="3905471" marR="0" lvl="8" indent="-657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9pPr>
          </a:lstStyle>
          <a:p>
            <a:endParaRPr/>
          </a:p>
        </p:txBody>
      </p:sp>
      <p:sp>
        <p:nvSpPr>
          <p:cNvPr id="81" name="Shape 81"/>
          <p:cNvSpPr txBox="1"/>
          <p:nvPr/>
        </p:nvSpPr>
        <p:spPr>
          <a:xfrm>
            <a:off x="1283482" y="4869655"/>
            <a:ext cx="2850367" cy="273845"/>
          </a:xfrm>
          <a:prstGeom prst="rect">
            <a:avLst/>
          </a:prstGeom>
          <a:noFill/>
          <a:ln>
            <a:noFill/>
          </a:ln>
        </p:spPr>
        <p:txBody>
          <a:bodyPr lIns="97625" tIns="48800" rIns="97625" bIns="48800" anchor="ctr" anchorCtr="0">
            <a:noAutofit/>
          </a:bodyPr>
          <a:lstStyle/>
          <a:p>
            <a:pPr marL="0" marR="0" lvl="0" indent="0" algn="l" rtl="0">
              <a:lnSpc>
                <a:spcPct val="100000"/>
              </a:lnSpc>
              <a:spcBef>
                <a:spcPts val="0"/>
              </a:spcBef>
              <a:spcAft>
                <a:spcPts val="0"/>
              </a:spcAft>
              <a:buClr>
                <a:schemeClr val="lt1"/>
              </a:buClr>
              <a:buSzPct val="25000"/>
              <a:buFont typeface="Helvetica Neue"/>
              <a:buNone/>
            </a:pPr>
            <a:r>
              <a:rPr lang="en-US" sz="800" b="0" i="0" u="none" strike="noStrike" cap="none">
                <a:solidFill>
                  <a:schemeClr val="lt1"/>
                </a:solidFill>
                <a:latin typeface="Helvetica Neue"/>
                <a:ea typeface="Helvetica Neue"/>
                <a:cs typeface="Helvetica Neue"/>
                <a:sym typeface="Helvetica Neue"/>
              </a:rPr>
              <a:t>Confidential. Copyright © Arista 2016. All rights reserved.</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_Section Header">
    <p:spTree>
      <p:nvGrpSpPr>
        <p:cNvPr id="1" name="Shape 82"/>
        <p:cNvGrpSpPr/>
        <p:nvPr/>
      </p:nvGrpSpPr>
      <p:grpSpPr>
        <a:xfrm>
          <a:off x="0" y="0"/>
          <a:ext cx="0" cy="0"/>
          <a:chOff x="0" y="0"/>
          <a:chExt cx="0" cy="0"/>
        </a:xfrm>
      </p:grpSpPr>
      <p:pic>
        <p:nvPicPr>
          <p:cNvPr id="83" name="Shape 83" descr="CVPortal_PPT Background.png"/>
          <p:cNvPicPr preferRelativeResize="0"/>
          <p:nvPr/>
        </p:nvPicPr>
        <p:blipFill rotWithShape="1">
          <a:blip r:embed="rId2">
            <a:alphaModFix/>
          </a:blip>
          <a:srcRect/>
          <a:stretch/>
        </p:blipFill>
        <p:spPr>
          <a:xfrm>
            <a:off x="773" y="1"/>
            <a:ext cx="9143225" cy="5143498"/>
          </a:xfrm>
          <a:prstGeom prst="rect">
            <a:avLst/>
          </a:prstGeom>
          <a:noFill/>
          <a:ln>
            <a:noFill/>
          </a:ln>
        </p:spPr>
      </p:pic>
      <p:sp>
        <p:nvSpPr>
          <p:cNvPr id="84" name="Shape 84"/>
          <p:cNvSpPr txBox="1">
            <a:spLocks noGrp="1"/>
          </p:cNvSpPr>
          <p:nvPr>
            <p:ph type="title"/>
          </p:nvPr>
        </p:nvSpPr>
        <p:spPr>
          <a:xfrm>
            <a:off x="722314" y="3305182"/>
            <a:ext cx="7772400" cy="1021555"/>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Helvetica Neue"/>
              <a:buNone/>
              <a:defRPr sz="3400" b="0" i="0" u="none" strike="noStrike" cap="none">
                <a:solidFill>
                  <a:schemeClr val="lt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5" name="Shape 85"/>
          <p:cNvSpPr txBox="1">
            <a:spLocks noGrp="1"/>
          </p:cNvSpPr>
          <p:nvPr>
            <p:ph type="body" idx="1"/>
          </p:nvPr>
        </p:nvSpPr>
        <p:spPr>
          <a:xfrm>
            <a:off x="722314" y="2180041"/>
            <a:ext cx="7772400" cy="1125140"/>
          </a:xfrm>
          <a:prstGeom prst="rect">
            <a:avLst/>
          </a:prstGeom>
          <a:noFill/>
          <a:ln>
            <a:noFill/>
          </a:ln>
        </p:spPr>
        <p:txBody>
          <a:bodyPr lIns="91425" tIns="91425" rIns="91425" bIns="91425" anchor="b" anchorCtr="0"/>
          <a:lstStyle>
            <a:lvl1pPr marL="0" marR="0" lvl="0" indent="0" algn="l" rtl="0">
              <a:spcBef>
                <a:spcPts val="0"/>
              </a:spcBef>
              <a:spcAft>
                <a:spcPts val="225"/>
              </a:spcAft>
              <a:buClr>
                <a:srgbClr val="888888"/>
              </a:buClr>
              <a:buFont typeface="Arial"/>
              <a:buNone/>
              <a:defRPr sz="2100" b="0" i="0" u="none" strike="noStrike" cap="none">
                <a:solidFill>
                  <a:schemeClr val="lt1"/>
                </a:solidFill>
                <a:latin typeface="Helvetica Neue"/>
                <a:ea typeface="Helvetica Neue"/>
                <a:cs typeface="Helvetica Neue"/>
                <a:sym typeface="Helvetica Neue"/>
              </a:defRPr>
            </a:lvl1pPr>
            <a:lvl2pPr marL="488186" marR="0" lvl="1" indent="-5585" algn="l" rtl="0">
              <a:spcBef>
                <a:spcPts val="0"/>
              </a:spcBef>
              <a:spcAft>
                <a:spcPts val="225"/>
              </a:spcAft>
              <a:buClr>
                <a:srgbClr val="888888"/>
              </a:buClr>
              <a:buFont typeface="Merriweather Sans"/>
              <a:buNone/>
              <a:defRPr sz="1900" b="0" i="0" u="none" strike="noStrike" cap="none">
                <a:solidFill>
                  <a:srgbClr val="888888"/>
                </a:solidFill>
                <a:latin typeface="Helvetica Neue"/>
                <a:ea typeface="Helvetica Neue"/>
                <a:cs typeface="Helvetica Neue"/>
                <a:sym typeface="Helvetica Neue"/>
              </a:defRPr>
            </a:lvl2pPr>
            <a:lvl3pPr marL="976372" marR="0" lvl="2" indent="-11172" algn="l" rtl="0">
              <a:spcBef>
                <a:spcPts val="340"/>
              </a:spcBef>
              <a:spcAft>
                <a:spcPts val="225"/>
              </a:spcAft>
              <a:buClr>
                <a:srgbClr val="888888"/>
              </a:buClr>
              <a:buFont typeface="Merriweather Sans"/>
              <a:buNone/>
              <a:defRPr sz="1700" b="0" i="0" u="none" strike="noStrike" cap="none">
                <a:solidFill>
                  <a:srgbClr val="888888"/>
                </a:solidFill>
                <a:latin typeface="Helvetica Neue"/>
                <a:ea typeface="Helvetica Neue"/>
                <a:cs typeface="Helvetica Neue"/>
                <a:sym typeface="Helvetica Neue"/>
              </a:defRPr>
            </a:lvl3pPr>
            <a:lvl4pPr marL="1464557" marR="0" lvl="3" indent="-4057" algn="l" rtl="0">
              <a:spcBef>
                <a:spcPts val="300"/>
              </a:spcBef>
              <a:spcAft>
                <a:spcPts val="225"/>
              </a:spcAft>
              <a:buClr>
                <a:srgbClr val="888888"/>
              </a:buClr>
              <a:buFont typeface="Arial"/>
              <a:buNone/>
              <a:defRPr sz="1500" b="0" i="0" u="none" strike="noStrike" cap="none">
                <a:solidFill>
                  <a:srgbClr val="888888"/>
                </a:solidFill>
                <a:latin typeface="Helvetica Neue"/>
                <a:ea typeface="Helvetica Neue"/>
                <a:cs typeface="Helvetica Neue"/>
                <a:sym typeface="Helvetica Neue"/>
              </a:defRPr>
            </a:lvl4pPr>
            <a:lvl5pPr marL="1952732" marR="0" lvl="4" indent="-9631" algn="l" rtl="0">
              <a:spcBef>
                <a:spcPts val="300"/>
              </a:spcBef>
              <a:spcAft>
                <a:spcPts val="225"/>
              </a:spcAft>
              <a:buClr>
                <a:srgbClr val="888888"/>
              </a:buClr>
              <a:buFont typeface="Merriweather Sans"/>
              <a:buNone/>
              <a:defRPr sz="1500" b="0" i="1" u="none" strike="noStrike" cap="none">
                <a:solidFill>
                  <a:srgbClr val="888888"/>
                </a:solidFill>
                <a:latin typeface="Helvetica Neue"/>
                <a:ea typeface="Helvetica Neue"/>
                <a:cs typeface="Helvetica Neue"/>
                <a:sym typeface="Helvetica Neue"/>
              </a:defRPr>
            </a:lvl5pPr>
            <a:lvl6pPr marL="2440918" marR="0" lvl="5" indent="-2518"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6pPr>
            <a:lvl7pPr marL="2929106" marR="0" lvl="6" indent="-8106"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7pPr>
            <a:lvl8pPr marL="3417286" marR="0" lvl="7" indent="-985"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8pPr>
            <a:lvl9pPr marL="3905471" marR="0" lvl="8" indent="-6570"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sp>
        <p:nvSpPr>
          <p:cNvPr id="86" name="Shape 86"/>
          <p:cNvSpPr/>
          <p:nvPr/>
        </p:nvSpPr>
        <p:spPr>
          <a:xfrm>
            <a:off x="773" y="4795726"/>
            <a:ext cx="9144000" cy="322497"/>
          </a:xfrm>
          <a:prstGeom prst="rect">
            <a:avLst/>
          </a:prstGeom>
          <a:gradFill>
            <a:gsLst>
              <a:gs pos="0">
                <a:srgbClr val="FFFFFE">
                  <a:alpha val="23921"/>
                </a:srgbClr>
              </a:gs>
              <a:gs pos="67000">
                <a:srgbClr val="57595A">
                  <a:alpha val="23921"/>
                </a:srgbClr>
              </a:gs>
              <a:gs pos="100000">
                <a:srgbClr val="57595A">
                  <a:alpha val="23921"/>
                </a:srgbClr>
              </a:gs>
            </a:gsLst>
            <a:lin ang="0" scaled="0"/>
          </a:gra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2200">
              <a:solidFill>
                <a:schemeClr val="lt1"/>
              </a:solidFill>
              <a:latin typeface="Gill Sans"/>
              <a:ea typeface="Gill Sans"/>
              <a:cs typeface="Gill Sans"/>
              <a:sym typeface="Gill Sans"/>
            </a:endParaRPr>
          </a:p>
        </p:txBody>
      </p:sp>
      <p:sp>
        <p:nvSpPr>
          <p:cNvPr id="87" name="Shape 87"/>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
        <p:nvSpPr>
          <p:cNvPr id="88" name="Shape 88"/>
          <p:cNvSpPr txBox="1"/>
          <p:nvPr/>
        </p:nvSpPr>
        <p:spPr>
          <a:xfrm>
            <a:off x="1283482" y="4869655"/>
            <a:ext cx="2850367" cy="273845"/>
          </a:xfrm>
          <a:prstGeom prst="rect">
            <a:avLst/>
          </a:prstGeom>
          <a:noFill/>
          <a:ln>
            <a:noFill/>
          </a:ln>
        </p:spPr>
        <p:txBody>
          <a:bodyPr lIns="97625" tIns="48800" rIns="97625" bIns="48800" anchor="ctr" anchorCtr="0">
            <a:noAutofit/>
          </a:bodyPr>
          <a:lstStyle/>
          <a:p>
            <a:pPr marL="0" marR="0" lvl="0" indent="0" algn="l" rtl="0">
              <a:lnSpc>
                <a:spcPct val="100000"/>
              </a:lnSpc>
              <a:spcBef>
                <a:spcPts val="0"/>
              </a:spcBef>
              <a:spcAft>
                <a:spcPts val="0"/>
              </a:spcAft>
              <a:buClr>
                <a:schemeClr val="lt1"/>
              </a:buClr>
              <a:buSzPct val="25000"/>
              <a:buFont typeface="Helvetica Neue"/>
              <a:buNone/>
            </a:pPr>
            <a:r>
              <a:rPr lang="en-US" sz="800" b="0" i="0" u="none" strike="noStrike" cap="none">
                <a:solidFill>
                  <a:schemeClr val="lt1"/>
                </a:solidFill>
                <a:latin typeface="Helvetica Neue"/>
                <a:ea typeface="Helvetica Neue"/>
                <a:cs typeface="Helvetica Neue"/>
                <a:sym typeface="Helvetica Neue"/>
              </a:rPr>
              <a:t>Confidential. Copyright © Arista 2016. All rights reserved.</a:t>
            </a:r>
          </a:p>
        </p:txBody>
      </p:sp>
      <p:pic>
        <p:nvPicPr>
          <p:cNvPr id="89" name="Shape 89" descr="ARISTA_LOGO_VECTOR White Only.eps"/>
          <p:cNvPicPr preferRelativeResize="0"/>
          <p:nvPr/>
        </p:nvPicPr>
        <p:blipFill rotWithShape="1">
          <a:blip r:embed="rId3">
            <a:alphaModFix/>
          </a:blip>
          <a:srcRect/>
          <a:stretch/>
        </p:blipFill>
        <p:spPr>
          <a:xfrm>
            <a:off x="7757209" y="4869655"/>
            <a:ext cx="1069305" cy="16781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nten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2" y="127613"/>
            <a:ext cx="8229600" cy="650014"/>
          </a:xfrm>
          <a:prstGeom prst="rect">
            <a:avLst/>
          </a:prstGeom>
          <a:noFill/>
          <a:ln>
            <a:noFill/>
          </a:ln>
        </p:spPr>
        <p:txBody>
          <a:bodyPr lIns="91425" tIns="91425" rIns="91425" bIns="91425" anchor="t" anchorCtr="0"/>
          <a:lstStyle>
            <a:lvl1pPr marL="0" marR="0" lvl="0" indent="0" algn="l" rtl="0">
              <a:spcBef>
                <a:spcPts val="0"/>
              </a:spcBef>
              <a:buClr>
                <a:srgbClr val="141313"/>
              </a:buClr>
              <a:buFont typeface="Helvetica Neue"/>
              <a:buNone/>
              <a:defRPr sz="2500" b="0" i="0" u="none" strike="noStrike" cap="none">
                <a:solidFill>
                  <a:srgbClr val="141313"/>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body" idx="1"/>
          </p:nvPr>
        </p:nvSpPr>
        <p:spPr>
          <a:xfrm>
            <a:off x="457200" y="844304"/>
            <a:ext cx="4038599" cy="3394472"/>
          </a:xfrm>
          <a:prstGeom prst="rect">
            <a:avLst/>
          </a:prstGeom>
          <a:noFill/>
          <a:ln>
            <a:noFill/>
          </a:ln>
        </p:spPr>
        <p:txBody>
          <a:bodyPr lIns="91425" tIns="91425" rIns="91425" bIns="91425" anchor="t" anchorCtr="0"/>
          <a:lstStyle>
            <a:lvl1pPr marL="229743" marR="0" lvl="0" indent="-115443" algn="l" rtl="0">
              <a:spcBef>
                <a:spcPts val="0"/>
              </a:spcBef>
              <a:spcAft>
                <a:spcPts val="450"/>
              </a:spcAft>
              <a:buClr>
                <a:srgbClr val="888888"/>
              </a:buClr>
              <a:buSzPct val="100000"/>
              <a:buFont typeface="Arial"/>
              <a:buChar char="•"/>
              <a:defRPr sz="1800" b="0" i="0" u="none" strike="noStrike" cap="none">
                <a:solidFill>
                  <a:srgbClr val="141313"/>
                </a:solidFill>
                <a:latin typeface="Helvetica Neue"/>
                <a:ea typeface="Helvetica Neue"/>
                <a:cs typeface="Helvetica Neue"/>
                <a:sym typeface="Helvetica Neue"/>
              </a:defRPr>
            </a:lvl1pPr>
            <a:lvl2pPr marL="449199" marR="0" lvl="1" indent="-150748" algn="l" rtl="0">
              <a:spcBef>
                <a:spcPts val="0"/>
              </a:spcBef>
              <a:spcAft>
                <a:spcPts val="450"/>
              </a:spcAft>
              <a:buClr>
                <a:srgbClr val="888888"/>
              </a:buClr>
              <a:buSzPct val="100000"/>
              <a:buFont typeface="Merriweather Sans"/>
              <a:buChar char="-"/>
              <a:defRPr sz="1500" b="0" i="0" u="none" strike="noStrike" cap="none">
                <a:solidFill>
                  <a:srgbClr val="141313"/>
                </a:solidFill>
                <a:latin typeface="Helvetica Neue"/>
                <a:ea typeface="Helvetica Neue"/>
                <a:cs typeface="Helvetica Neue"/>
                <a:sym typeface="Helvetica Neue"/>
              </a:defRPr>
            </a:lvl2pPr>
            <a:lvl3pPr marL="706374" marR="0" lvl="2" indent="-172973" algn="l" rtl="0">
              <a:spcBef>
                <a:spcPts val="240"/>
              </a:spcBef>
              <a:spcAft>
                <a:spcPts val="450"/>
              </a:spcAft>
              <a:buClr>
                <a:srgbClr val="888888"/>
              </a:buClr>
              <a:buSzPct val="100000"/>
              <a:buFont typeface="Merriweather Sans"/>
              <a:buChar char="≫"/>
              <a:defRPr sz="1200" b="0" i="0" u="none" strike="noStrike" cap="none">
                <a:solidFill>
                  <a:srgbClr val="141313"/>
                </a:solidFill>
                <a:latin typeface="Helvetica Neue"/>
                <a:ea typeface="Helvetica Neue"/>
                <a:cs typeface="Helvetica Neue"/>
                <a:sym typeface="Helvetica Neue"/>
              </a:defRPr>
            </a:lvl3pPr>
            <a:lvl4pPr marL="685800" marR="0" lvl="3" indent="-120650" algn="l" rtl="0">
              <a:spcBef>
                <a:spcPts val="180"/>
              </a:spcBef>
              <a:spcAft>
                <a:spcPts val="450"/>
              </a:spcAft>
              <a:buClr>
                <a:srgbClr val="888888"/>
              </a:buClr>
              <a:buSzPct val="100000"/>
              <a:buFont typeface="Arial"/>
              <a:buChar char="•"/>
              <a:defRPr sz="900" b="0" i="0" u="none" strike="noStrike" cap="none">
                <a:solidFill>
                  <a:srgbClr val="141313"/>
                </a:solidFill>
                <a:latin typeface="Helvetica Neue"/>
                <a:ea typeface="Helvetica Neue"/>
                <a:cs typeface="Helvetica Neue"/>
                <a:sym typeface="Helvetica Neue"/>
              </a:defRPr>
            </a:lvl4pPr>
            <a:lvl5pPr marL="685800" marR="0" lvl="4" indent="-120650" algn="l" rtl="0">
              <a:spcBef>
                <a:spcPts val="180"/>
              </a:spcBef>
              <a:spcAft>
                <a:spcPts val="450"/>
              </a:spcAft>
              <a:buClr>
                <a:srgbClr val="888888"/>
              </a:buClr>
              <a:buSzPct val="100000"/>
              <a:buFont typeface="Merriweather Sans"/>
              <a:buChar char="-"/>
              <a:defRPr sz="900" b="0" i="0" u="none" strike="noStrike" cap="none">
                <a:solidFill>
                  <a:srgbClr val="141313"/>
                </a:solidFill>
                <a:latin typeface="Helvetica Neue"/>
                <a:ea typeface="Helvetica Neue"/>
                <a:cs typeface="Helvetica Neue"/>
                <a:sym typeface="Helvetica Neue"/>
              </a:defRPr>
            </a:lvl5pPr>
            <a:lvl6pPr marL="2685012" marR="0" lvl="5" indent="-125962" algn="l" rtl="0">
              <a:spcBef>
                <a:spcPts val="380"/>
              </a:spcBef>
              <a:buClr>
                <a:schemeClr val="dk1"/>
              </a:buClr>
              <a:buSzPct val="100000"/>
              <a:buFont typeface="Arial"/>
              <a:buChar char="•"/>
              <a:defRPr sz="1900" b="0" i="0" u="none" strike="noStrike" cap="none">
                <a:solidFill>
                  <a:schemeClr val="dk1"/>
                </a:solidFill>
                <a:latin typeface="Arial"/>
                <a:ea typeface="Arial"/>
                <a:cs typeface="Arial"/>
                <a:sym typeface="Arial"/>
              </a:defRPr>
            </a:lvl6pPr>
            <a:lvl7pPr marL="3173197" marR="0" lvl="6" indent="-131547" algn="l" rtl="0">
              <a:spcBef>
                <a:spcPts val="380"/>
              </a:spcBef>
              <a:buClr>
                <a:schemeClr val="dk1"/>
              </a:buClr>
              <a:buSzPct val="100000"/>
              <a:buFont typeface="Arial"/>
              <a:buChar char="•"/>
              <a:defRPr sz="1900" b="0" i="0" u="none" strike="noStrike" cap="none">
                <a:solidFill>
                  <a:schemeClr val="dk1"/>
                </a:solidFill>
                <a:latin typeface="Arial"/>
                <a:ea typeface="Arial"/>
                <a:cs typeface="Arial"/>
                <a:sym typeface="Arial"/>
              </a:defRPr>
            </a:lvl7pPr>
            <a:lvl8pPr marL="3661377" marR="0" lvl="7" indent="-124426" algn="l" rtl="0">
              <a:spcBef>
                <a:spcPts val="380"/>
              </a:spcBef>
              <a:buClr>
                <a:schemeClr val="dk1"/>
              </a:buClr>
              <a:buSzPct val="100000"/>
              <a:buFont typeface="Arial"/>
              <a:buChar char="•"/>
              <a:defRPr sz="1900" b="0" i="0" u="none" strike="noStrike" cap="none">
                <a:solidFill>
                  <a:schemeClr val="dk1"/>
                </a:solidFill>
                <a:latin typeface="Arial"/>
                <a:ea typeface="Arial"/>
                <a:cs typeface="Arial"/>
                <a:sym typeface="Arial"/>
              </a:defRPr>
            </a:lvl8pPr>
            <a:lvl9pPr marL="4149557" marR="0" lvl="8" indent="-130007" algn="l" rtl="0">
              <a:spcBef>
                <a:spcPts val="380"/>
              </a:spcBef>
              <a:buClr>
                <a:schemeClr val="dk1"/>
              </a:buClr>
              <a:buSzPct val="1000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
        <p:nvSpPr>
          <p:cNvPr id="94" name="Shape 94"/>
          <p:cNvSpPr txBox="1">
            <a:spLocks noGrp="1"/>
          </p:cNvSpPr>
          <p:nvPr>
            <p:ph type="body" idx="2"/>
          </p:nvPr>
        </p:nvSpPr>
        <p:spPr>
          <a:xfrm>
            <a:off x="4648201" y="844304"/>
            <a:ext cx="4038599" cy="3394472"/>
          </a:xfrm>
          <a:prstGeom prst="rect">
            <a:avLst/>
          </a:prstGeom>
          <a:noFill/>
          <a:ln>
            <a:noFill/>
          </a:ln>
        </p:spPr>
        <p:txBody>
          <a:bodyPr lIns="91425" tIns="91425" rIns="91425" bIns="91425" anchor="t" anchorCtr="0"/>
          <a:lstStyle>
            <a:lvl1pPr marL="229743" marR="0" lvl="0" indent="-115443" algn="l" rtl="0">
              <a:spcBef>
                <a:spcPts val="0"/>
              </a:spcBef>
              <a:spcAft>
                <a:spcPts val="450"/>
              </a:spcAft>
              <a:buClr>
                <a:srgbClr val="888888"/>
              </a:buClr>
              <a:buSzPct val="100000"/>
              <a:buFont typeface="Arial"/>
              <a:buChar char="•"/>
              <a:defRPr sz="1800" b="0" i="0" u="none" strike="noStrike" cap="none">
                <a:solidFill>
                  <a:srgbClr val="141313"/>
                </a:solidFill>
                <a:latin typeface="Helvetica Neue"/>
                <a:ea typeface="Helvetica Neue"/>
                <a:cs typeface="Helvetica Neue"/>
                <a:sym typeface="Helvetica Neue"/>
              </a:defRPr>
            </a:lvl1pPr>
            <a:lvl2pPr marL="449199" marR="0" lvl="1" indent="-150748" algn="l" rtl="0">
              <a:spcBef>
                <a:spcPts val="0"/>
              </a:spcBef>
              <a:spcAft>
                <a:spcPts val="450"/>
              </a:spcAft>
              <a:buClr>
                <a:srgbClr val="888888"/>
              </a:buClr>
              <a:buSzPct val="100000"/>
              <a:buFont typeface="Merriweather Sans"/>
              <a:buChar char="-"/>
              <a:defRPr sz="1500" b="0" i="0" u="none" strike="noStrike" cap="none">
                <a:solidFill>
                  <a:srgbClr val="141313"/>
                </a:solidFill>
                <a:latin typeface="Helvetica Neue"/>
                <a:ea typeface="Helvetica Neue"/>
                <a:cs typeface="Helvetica Neue"/>
                <a:sym typeface="Helvetica Neue"/>
              </a:defRPr>
            </a:lvl2pPr>
            <a:lvl3pPr marL="706374" marR="0" lvl="2" indent="-172973" algn="l" rtl="0">
              <a:spcBef>
                <a:spcPts val="240"/>
              </a:spcBef>
              <a:spcAft>
                <a:spcPts val="450"/>
              </a:spcAft>
              <a:buClr>
                <a:srgbClr val="888888"/>
              </a:buClr>
              <a:buSzPct val="100000"/>
              <a:buFont typeface="Merriweather Sans"/>
              <a:buChar char="≫"/>
              <a:defRPr sz="1200" b="0" i="0" u="none" strike="noStrike" cap="none">
                <a:solidFill>
                  <a:srgbClr val="141313"/>
                </a:solidFill>
                <a:latin typeface="Helvetica Neue"/>
                <a:ea typeface="Helvetica Neue"/>
                <a:cs typeface="Helvetica Neue"/>
                <a:sym typeface="Helvetica Neue"/>
              </a:defRPr>
            </a:lvl3pPr>
            <a:lvl4pPr marL="685800" marR="0" lvl="3" indent="-120650" algn="l" rtl="0">
              <a:spcBef>
                <a:spcPts val="180"/>
              </a:spcBef>
              <a:spcAft>
                <a:spcPts val="450"/>
              </a:spcAft>
              <a:buClr>
                <a:srgbClr val="888888"/>
              </a:buClr>
              <a:buSzPct val="100000"/>
              <a:buFont typeface="Arial"/>
              <a:buChar char="•"/>
              <a:defRPr sz="900" b="0" i="0" u="none" strike="noStrike" cap="none">
                <a:solidFill>
                  <a:srgbClr val="141313"/>
                </a:solidFill>
                <a:latin typeface="Helvetica Neue"/>
                <a:ea typeface="Helvetica Neue"/>
                <a:cs typeface="Helvetica Neue"/>
                <a:sym typeface="Helvetica Neue"/>
              </a:defRPr>
            </a:lvl4pPr>
            <a:lvl5pPr marL="685800" marR="0" lvl="4" indent="-120650" algn="l" rtl="0">
              <a:spcBef>
                <a:spcPts val="180"/>
              </a:spcBef>
              <a:spcAft>
                <a:spcPts val="450"/>
              </a:spcAft>
              <a:buClr>
                <a:srgbClr val="888888"/>
              </a:buClr>
              <a:buSzPct val="100000"/>
              <a:buFont typeface="Merriweather Sans"/>
              <a:buChar char="-"/>
              <a:defRPr sz="900" b="0" i="0" u="none" strike="noStrike" cap="none">
                <a:solidFill>
                  <a:srgbClr val="141313"/>
                </a:solidFill>
                <a:latin typeface="Helvetica Neue"/>
                <a:ea typeface="Helvetica Neue"/>
                <a:cs typeface="Helvetica Neue"/>
                <a:sym typeface="Helvetica Neue"/>
              </a:defRPr>
            </a:lvl5pPr>
            <a:lvl6pPr marL="2685012" marR="0" lvl="5" indent="-125962" algn="l" rtl="0">
              <a:spcBef>
                <a:spcPts val="380"/>
              </a:spcBef>
              <a:buClr>
                <a:schemeClr val="dk1"/>
              </a:buClr>
              <a:buSzPct val="100000"/>
              <a:buFont typeface="Arial"/>
              <a:buChar char="•"/>
              <a:defRPr sz="1900" b="0" i="0" u="none" strike="noStrike" cap="none">
                <a:solidFill>
                  <a:schemeClr val="dk1"/>
                </a:solidFill>
                <a:latin typeface="Arial"/>
                <a:ea typeface="Arial"/>
                <a:cs typeface="Arial"/>
                <a:sym typeface="Arial"/>
              </a:defRPr>
            </a:lvl6pPr>
            <a:lvl7pPr marL="3173197" marR="0" lvl="6" indent="-131547" algn="l" rtl="0">
              <a:spcBef>
                <a:spcPts val="380"/>
              </a:spcBef>
              <a:buClr>
                <a:schemeClr val="dk1"/>
              </a:buClr>
              <a:buSzPct val="100000"/>
              <a:buFont typeface="Arial"/>
              <a:buChar char="•"/>
              <a:defRPr sz="1900" b="0" i="0" u="none" strike="noStrike" cap="none">
                <a:solidFill>
                  <a:schemeClr val="dk1"/>
                </a:solidFill>
                <a:latin typeface="Arial"/>
                <a:ea typeface="Arial"/>
                <a:cs typeface="Arial"/>
                <a:sym typeface="Arial"/>
              </a:defRPr>
            </a:lvl7pPr>
            <a:lvl8pPr marL="3661377" marR="0" lvl="7" indent="-124426" algn="l" rtl="0">
              <a:spcBef>
                <a:spcPts val="380"/>
              </a:spcBef>
              <a:buClr>
                <a:schemeClr val="dk1"/>
              </a:buClr>
              <a:buSzPct val="100000"/>
              <a:buFont typeface="Arial"/>
              <a:buChar char="•"/>
              <a:defRPr sz="1900" b="0" i="0" u="none" strike="noStrike" cap="none">
                <a:solidFill>
                  <a:schemeClr val="dk1"/>
                </a:solidFill>
                <a:latin typeface="Arial"/>
                <a:ea typeface="Arial"/>
                <a:cs typeface="Arial"/>
                <a:sym typeface="Arial"/>
              </a:defRPr>
            </a:lvl8pPr>
            <a:lvl9pPr marL="4149557" marR="0" lvl="8" indent="-130007" algn="l" rtl="0">
              <a:spcBef>
                <a:spcPts val="380"/>
              </a:spcBef>
              <a:buClr>
                <a:schemeClr val="dk1"/>
              </a:buClr>
              <a:buSzPct val="100000"/>
              <a:buFont typeface="Arial"/>
              <a:buChar char="•"/>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arison">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2" y="127613"/>
            <a:ext cx="8229600" cy="65001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Helvetica Neue"/>
              <a:buNone/>
              <a:defRPr sz="25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7" name="Shape 97"/>
          <p:cNvSpPr txBox="1">
            <a:spLocks noGrp="1"/>
          </p:cNvSpPr>
          <p:nvPr>
            <p:ph type="body" idx="1"/>
          </p:nvPr>
        </p:nvSpPr>
        <p:spPr>
          <a:xfrm>
            <a:off x="457210" y="846537"/>
            <a:ext cx="4040188" cy="479821"/>
          </a:xfrm>
          <a:prstGeom prst="rect">
            <a:avLst/>
          </a:prstGeom>
          <a:noFill/>
          <a:ln>
            <a:noFill/>
          </a:ln>
        </p:spPr>
        <p:txBody>
          <a:bodyPr lIns="91425" tIns="91425" rIns="91425" bIns="91425" anchor="t" anchorCtr="0"/>
          <a:lstStyle>
            <a:lvl1pPr marL="0" marR="0" lvl="0" indent="0" algn="l" rtl="0">
              <a:spcBef>
                <a:spcPts val="0"/>
              </a:spcBef>
              <a:spcAft>
                <a:spcPts val="225"/>
              </a:spcAft>
              <a:buClr>
                <a:srgbClr val="888888"/>
              </a:buClr>
              <a:buFont typeface="Arial"/>
              <a:buNone/>
              <a:defRPr sz="1800" b="0" i="0" u="none" strike="noStrike" cap="none">
                <a:solidFill>
                  <a:schemeClr val="dk1"/>
                </a:solidFill>
                <a:latin typeface="Helvetica Neue"/>
                <a:ea typeface="Helvetica Neue"/>
                <a:cs typeface="Helvetica Neue"/>
                <a:sym typeface="Helvetica Neue"/>
              </a:defRPr>
            </a:lvl1pPr>
            <a:lvl2pPr marL="488186" marR="0" lvl="1" indent="-5585" algn="l" rtl="0">
              <a:spcBef>
                <a:spcPts val="0"/>
              </a:spcBef>
              <a:spcAft>
                <a:spcPts val="225"/>
              </a:spcAft>
              <a:buClr>
                <a:srgbClr val="888888"/>
              </a:buClr>
              <a:buFont typeface="Merriweather Sans"/>
              <a:buNone/>
              <a:defRPr sz="2100" b="1" i="0" u="none" strike="noStrike" cap="none">
                <a:solidFill>
                  <a:srgbClr val="141313"/>
                </a:solidFill>
                <a:latin typeface="Helvetica Neue"/>
                <a:ea typeface="Helvetica Neue"/>
                <a:cs typeface="Helvetica Neue"/>
                <a:sym typeface="Helvetica Neue"/>
              </a:defRPr>
            </a:lvl2pPr>
            <a:lvl3pPr marL="976372" marR="0" lvl="2" indent="-11172" algn="l" rtl="0">
              <a:spcBef>
                <a:spcPts val="380"/>
              </a:spcBef>
              <a:spcAft>
                <a:spcPts val="225"/>
              </a:spcAft>
              <a:buClr>
                <a:srgbClr val="888888"/>
              </a:buClr>
              <a:buFont typeface="Merriweather Sans"/>
              <a:buNone/>
              <a:defRPr sz="1900" b="1" i="0" u="none" strike="noStrike" cap="none">
                <a:solidFill>
                  <a:srgbClr val="141313"/>
                </a:solidFill>
                <a:latin typeface="Helvetica Neue"/>
                <a:ea typeface="Helvetica Neue"/>
                <a:cs typeface="Helvetica Neue"/>
                <a:sym typeface="Helvetica Neue"/>
              </a:defRPr>
            </a:lvl3pPr>
            <a:lvl4pPr marL="1464557" marR="0" lvl="3" indent="-4057" algn="l" rtl="0">
              <a:spcBef>
                <a:spcPts val="340"/>
              </a:spcBef>
              <a:spcAft>
                <a:spcPts val="225"/>
              </a:spcAft>
              <a:buClr>
                <a:srgbClr val="888888"/>
              </a:buClr>
              <a:buFont typeface="Arial"/>
              <a:buNone/>
              <a:defRPr sz="1700" b="1" i="0" u="none" strike="noStrike" cap="none">
                <a:solidFill>
                  <a:srgbClr val="141313"/>
                </a:solidFill>
                <a:latin typeface="Helvetica Neue"/>
                <a:ea typeface="Helvetica Neue"/>
                <a:cs typeface="Helvetica Neue"/>
                <a:sym typeface="Helvetica Neue"/>
              </a:defRPr>
            </a:lvl4pPr>
            <a:lvl5pPr marL="1952732" marR="0" lvl="4" indent="-9631" algn="l" rtl="0">
              <a:spcBef>
                <a:spcPts val="340"/>
              </a:spcBef>
              <a:spcAft>
                <a:spcPts val="225"/>
              </a:spcAft>
              <a:buClr>
                <a:srgbClr val="888888"/>
              </a:buClr>
              <a:buFont typeface="Merriweather Sans"/>
              <a:buNone/>
              <a:defRPr sz="1700" b="1" i="1" u="none" strike="noStrike" cap="none">
                <a:solidFill>
                  <a:srgbClr val="141313"/>
                </a:solidFill>
                <a:latin typeface="Helvetica Neue"/>
                <a:ea typeface="Helvetica Neue"/>
                <a:cs typeface="Helvetica Neue"/>
                <a:sym typeface="Helvetica Neue"/>
              </a:defRPr>
            </a:lvl5pPr>
            <a:lvl6pPr marL="2440918" marR="0" lvl="5" indent="-2518" algn="l" rtl="0">
              <a:spcBef>
                <a:spcPts val="340"/>
              </a:spcBef>
              <a:buClr>
                <a:schemeClr val="dk1"/>
              </a:buClr>
              <a:buFont typeface="Arial"/>
              <a:buNone/>
              <a:defRPr sz="1700" b="1" i="0" u="none" strike="noStrike" cap="none">
                <a:solidFill>
                  <a:schemeClr val="dk1"/>
                </a:solidFill>
                <a:latin typeface="Arial"/>
                <a:ea typeface="Arial"/>
                <a:cs typeface="Arial"/>
                <a:sym typeface="Arial"/>
              </a:defRPr>
            </a:lvl6pPr>
            <a:lvl7pPr marL="2929106" marR="0" lvl="6" indent="-8106" algn="l" rtl="0">
              <a:spcBef>
                <a:spcPts val="340"/>
              </a:spcBef>
              <a:buClr>
                <a:schemeClr val="dk1"/>
              </a:buClr>
              <a:buFont typeface="Arial"/>
              <a:buNone/>
              <a:defRPr sz="1700" b="1" i="0" u="none" strike="noStrike" cap="none">
                <a:solidFill>
                  <a:schemeClr val="dk1"/>
                </a:solidFill>
                <a:latin typeface="Arial"/>
                <a:ea typeface="Arial"/>
                <a:cs typeface="Arial"/>
                <a:sym typeface="Arial"/>
              </a:defRPr>
            </a:lvl7pPr>
            <a:lvl8pPr marL="3417286" marR="0" lvl="7" indent="-985" algn="l" rtl="0">
              <a:spcBef>
                <a:spcPts val="340"/>
              </a:spcBef>
              <a:buClr>
                <a:schemeClr val="dk1"/>
              </a:buClr>
              <a:buFont typeface="Arial"/>
              <a:buNone/>
              <a:defRPr sz="1700" b="1" i="0" u="none" strike="noStrike" cap="none">
                <a:solidFill>
                  <a:schemeClr val="dk1"/>
                </a:solidFill>
                <a:latin typeface="Arial"/>
                <a:ea typeface="Arial"/>
                <a:cs typeface="Arial"/>
                <a:sym typeface="Arial"/>
              </a:defRPr>
            </a:lvl8pPr>
            <a:lvl9pPr marL="3905471" marR="0" lvl="8" indent="-6570" algn="l" rtl="0">
              <a:spcBef>
                <a:spcPts val="340"/>
              </a:spcBef>
              <a:buClr>
                <a:schemeClr val="dk1"/>
              </a:buClr>
              <a:buFont typeface="Arial"/>
              <a:buNone/>
              <a:defRPr sz="1700" b="1"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body" idx="2"/>
          </p:nvPr>
        </p:nvSpPr>
        <p:spPr>
          <a:xfrm>
            <a:off x="457210" y="1326355"/>
            <a:ext cx="4040188" cy="2963465"/>
          </a:xfrm>
          <a:prstGeom prst="rect">
            <a:avLst/>
          </a:prstGeom>
          <a:noFill/>
          <a:ln>
            <a:noFill/>
          </a:ln>
        </p:spPr>
        <p:txBody>
          <a:bodyPr lIns="91425" tIns="91425" rIns="91425" bIns="91425" anchor="t" anchorCtr="0"/>
          <a:lstStyle>
            <a:lvl1pPr marL="229743" marR="0" lvl="0" indent="-115443" algn="l" rtl="0">
              <a:spcBef>
                <a:spcPts val="0"/>
              </a:spcBef>
              <a:spcAft>
                <a:spcPts val="450"/>
              </a:spcAft>
              <a:buClr>
                <a:srgbClr val="888888"/>
              </a:buClr>
              <a:buSzPct val="100000"/>
              <a:buFont typeface="Arial"/>
              <a:buChar char="•"/>
              <a:defRPr sz="1800" b="0" i="0" u="none" strike="noStrike" cap="none">
                <a:solidFill>
                  <a:schemeClr val="dk1"/>
                </a:solidFill>
                <a:latin typeface="Helvetica Neue"/>
                <a:ea typeface="Helvetica Neue"/>
                <a:cs typeface="Helvetica Neue"/>
                <a:sym typeface="Helvetica Neue"/>
              </a:defRPr>
            </a:lvl1pPr>
            <a:lvl2pPr marL="449199" marR="0" lvl="1" indent="-150748" algn="l" rtl="0">
              <a:spcBef>
                <a:spcPts val="0"/>
              </a:spcBef>
              <a:spcAft>
                <a:spcPts val="450"/>
              </a:spcAft>
              <a:buClr>
                <a:srgbClr val="888888"/>
              </a:buClr>
              <a:buSzPct val="100000"/>
              <a:buFont typeface="Merriweather Sans"/>
              <a:buChar char="-"/>
              <a:defRPr sz="1500" b="0" i="0" u="none" strike="noStrike" cap="none">
                <a:solidFill>
                  <a:schemeClr val="dk1"/>
                </a:solidFill>
                <a:latin typeface="Helvetica Neue"/>
                <a:ea typeface="Helvetica Neue"/>
                <a:cs typeface="Helvetica Neue"/>
                <a:sym typeface="Helvetica Neue"/>
              </a:defRPr>
            </a:lvl2pPr>
            <a:lvl3pPr marL="706374" marR="0" lvl="2" indent="-172973" algn="l" rtl="0">
              <a:spcBef>
                <a:spcPts val="240"/>
              </a:spcBef>
              <a:spcAft>
                <a:spcPts val="450"/>
              </a:spcAft>
              <a:buClr>
                <a:srgbClr val="888888"/>
              </a:buClr>
              <a:buSzPct val="100000"/>
              <a:buFont typeface="Merriweather Sans"/>
              <a:buChar char="≫"/>
              <a:defRPr sz="1200" b="0" i="0" u="none" strike="noStrike" cap="none">
                <a:solidFill>
                  <a:schemeClr val="dk1"/>
                </a:solidFill>
                <a:latin typeface="Helvetica Neue"/>
                <a:ea typeface="Helvetica Neue"/>
                <a:cs typeface="Helvetica Neue"/>
                <a:sym typeface="Helvetica Neue"/>
              </a:defRPr>
            </a:lvl3pPr>
            <a:lvl4pPr marL="685800" marR="0" lvl="3" indent="-120650" algn="l" rtl="0">
              <a:spcBef>
                <a:spcPts val="180"/>
              </a:spcBef>
              <a:spcAft>
                <a:spcPts val="450"/>
              </a:spcAft>
              <a:buClr>
                <a:srgbClr val="888888"/>
              </a:buClr>
              <a:buSzPct val="100000"/>
              <a:buFont typeface="Arial"/>
              <a:buChar char="•"/>
              <a:defRPr sz="900" b="0" i="0" u="none" strike="noStrike" cap="none">
                <a:solidFill>
                  <a:schemeClr val="dk1"/>
                </a:solidFill>
                <a:latin typeface="Helvetica Neue"/>
                <a:ea typeface="Helvetica Neue"/>
                <a:cs typeface="Helvetica Neue"/>
                <a:sym typeface="Helvetica Neue"/>
              </a:defRPr>
            </a:lvl4pPr>
            <a:lvl5pPr marL="685800" marR="0" lvl="4" indent="-120650" algn="l" rtl="0">
              <a:spcBef>
                <a:spcPts val="180"/>
              </a:spcBef>
              <a:spcAft>
                <a:spcPts val="450"/>
              </a:spcAft>
              <a:buClr>
                <a:srgbClr val="888888"/>
              </a:buClr>
              <a:buSzPct val="100000"/>
              <a:buFont typeface="Merriweather Sans"/>
              <a:buChar char="-"/>
              <a:defRPr sz="900" b="0" i="0" u="none" strike="noStrike" cap="none">
                <a:solidFill>
                  <a:schemeClr val="dk1"/>
                </a:solidFill>
                <a:latin typeface="Helvetica Neue"/>
                <a:ea typeface="Helvetica Neue"/>
                <a:cs typeface="Helvetica Neue"/>
                <a:sym typeface="Helvetica Neue"/>
              </a:defRPr>
            </a:lvl5pPr>
            <a:lvl6pPr marL="2685012" marR="0" lvl="5" indent="-138662" algn="l" rtl="0">
              <a:spcBef>
                <a:spcPts val="340"/>
              </a:spcBef>
              <a:buClr>
                <a:schemeClr val="dk1"/>
              </a:buClr>
              <a:buSzPct val="100000"/>
              <a:buFont typeface="Arial"/>
              <a:buChar char="•"/>
              <a:defRPr sz="1700" b="0" i="0" u="none" strike="noStrike" cap="none">
                <a:solidFill>
                  <a:schemeClr val="dk1"/>
                </a:solidFill>
                <a:latin typeface="Arial"/>
                <a:ea typeface="Arial"/>
                <a:cs typeface="Arial"/>
                <a:sym typeface="Arial"/>
              </a:defRPr>
            </a:lvl6pPr>
            <a:lvl7pPr marL="3173197" marR="0" lvl="6" indent="-144247" algn="l" rtl="0">
              <a:spcBef>
                <a:spcPts val="340"/>
              </a:spcBef>
              <a:buClr>
                <a:schemeClr val="dk1"/>
              </a:buClr>
              <a:buSzPct val="100000"/>
              <a:buFont typeface="Arial"/>
              <a:buChar char="•"/>
              <a:defRPr sz="1700" b="0" i="0" u="none" strike="noStrike" cap="none">
                <a:solidFill>
                  <a:schemeClr val="dk1"/>
                </a:solidFill>
                <a:latin typeface="Arial"/>
                <a:ea typeface="Arial"/>
                <a:cs typeface="Arial"/>
                <a:sym typeface="Arial"/>
              </a:defRPr>
            </a:lvl7pPr>
            <a:lvl8pPr marL="3661377" marR="0" lvl="7" indent="-137126" algn="l" rtl="0">
              <a:spcBef>
                <a:spcPts val="340"/>
              </a:spcBef>
              <a:buClr>
                <a:schemeClr val="dk1"/>
              </a:buClr>
              <a:buSzPct val="100000"/>
              <a:buFont typeface="Arial"/>
              <a:buChar char="•"/>
              <a:defRPr sz="1700" b="0" i="0" u="none" strike="noStrike" cap="none">
                <a:solidFill>
                  <a:schemeClr val="dk1"/>
                </a:solidFill>
                <a:latin typeface="Arial"/>
                <a:ea typeface="Arial"/>
                <a:cs typeface="Arial"/>
                <a:sym typeface="Arial"/>
              </a:defRPr>
            </a:lvl8pPr>
            <a:lvl9pPr marL="4149557" marR="0" lvl="8" indent="-142707" algn="l" rtl="0">
              <a:spcBef>
                <a:spcPts val="340"/>
              </a:spcBef>
              <a:buClr>
                <a:schemeClr val="dk1"/>
              </a:buClr>
              <a:buSzPct val="100000"/>
              <a:buFont typeface="Arial"/>
              <a:buChar char="•"/>
              <a:defRPr sz="1700" b="0" i="0" u="none" strike="noStrike" cap="none">
                <a:solidFill>
                  <a:schemeClr val="dk1"/>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
        <p:nvSpPr>
          <p:cNvPr id="100" name="Shape 100"/>
          <p:cNvSpPr txBox="1">
            <a:spLocks noGrp="1"/>
          </p:cNvSpPr>
          <p:nvPr>
            <p:ph type="body" idx="3"/>
          </p:nvPr>
        </p:nvSpPr>
        <p:spPr>
          <a:xfrm>
            <a:off x="4646612" y="846537"/>
            <a:ext cx="4040188" cy="479821"/>
          </a:xfrm>
          <a:prstGeom prst="rect">
            <a:avLst/>
          </a:prstGeom>
          <a:noFill/>
          <a:ln>
            <a:noFill/>
          </a:ln>
        </p:spPr>
        <p:txBody>
          <a:bodyPr lIns="91425" tIns="91425" rIns="91425" bIns="91425" anchor="t" anchorCtr="0"/>
          <a:lstStyle>
            <a:lvl1pPr marL="0" marR="0" lvl="0" indent="0" algn="l" rtl="0">
              <a:spcBef>
                <a:spcPts val="0"/>
              </a:spcBef>
              <a:spcAft>
                <a:spcPts val="225"/>
              </a:spcAft>
              <a:buClr>
                <a:srgbClr val="888888"/>
              </a:buClr>
              <a:buFont typeface="Arial"/>
              <a:buNone/>
              <a:defRPr sz="1800" b="0" i="0" u="none" strike="noStrike" cap="none">
                <a:solidFill>
                  <a:schemeClr val="dk1"/>
                </a:solidFill>
                <a:latin typeface="Helvetica Neue"/>
                <a:ea typeface="Helvetica Neue"/>
                <a:cs typeface="Helvetica Neue"/>
                <a:sym typeface="Helvetica Neue"/>
              </a:defRPr>
            </a:lvl1pPr>
            <a:lvl2pPr marL="488186" marR="0" lvl="1" indent="-5585" algn="l" rtl="0">
              <a:spcBef>
                <a:spcPts val="0"/>
              </a:spcBef>
              <a:spcAft>
                <a:spcPts val="225"/>
              </a:spcAft>
              <a:buClr>
                <a:srgbClr val="888888"/>
              </a:buClr>
              <a:buFont typeface="Merriweather Sans"/>
              <a:buNone/>
              <a:defRPr sz="2100" b="1" i="0" u="none" strike="noStrike" cap="none">
                <a:solidFill>
                  <a:srgbClr val="141313"/>
                </a:solidFill>
                <a:latin typeface="Helvetica Neue"/>
                <a:ea typeface="Helvetica Neue"/>
                <a:cs typeface="Helvetica Neue"/>
                <a:sym typeface="Helvetica Neue"/>
              </a:defRPr>
            </a:lvl2pPr>
            <a:lvl3pPr marL="976372" marR="0" lvl="2" indent="-11172" algn="l" rtl="0">
              <a:spcBef>
                <a:spcPts val="380"/>
              </a:spcBef>
              <a:spcAft>
                <a:spcPts val="225"/>
              </a:spcAft>
              <a:buClr>
                <a:srgbClr val="888888"/>
              </a:buClr>
              <a:buFont typeface="Merriweather Sans"/>
              <a:buNone/>
              <a:defRPr sz="1900" b="1" i="0" u="none" strike="noStrike" cap="none">
                <a:solidFill>
                  <a:srgbClr val="141313"/>
                </a:solidFill>
                <a:latin typeface="Helvetica Neue"/>
                <a:ea typeface="Helvetica Neue"/>
                <a:cs typeface="Helvetica Neue"/>
                <a:sym typeface="Helvetica Neue"/>
              </a:defRPr>
            </a:lvl3pPr>
            <a:lvl4pPr marL="1464557" marR="0" lvl="3" indent="-4057" algn="l" rtl="0">
              <a:spcBef>
                <a:spcPts val="340"/>
              </a:spcBef>
              <a:spcAft>
                <a:spcPts val="225"/>
              </a:spcAft>
              <a:buClr>
                <a:srgbClr val="888888"/>
              </a:buClr>
              <a:buFont typeface="Arial"/>
              <a:buNone/>
              <a:defRPr sz="1700" b="1" i="0" u="none" strike="noStrike" cap="none">
                <a:solidFill>
                  <a:srgbClr val="141313"/>
                </a:solidFill>
                <a:latin typeface="Helvetica Neue"/>
                <a:ea typeface="Helvetica Neue"/>
                <a:cs typeface="Helvetica Neue"/>
                <a:sym typeface="Helvetica Neue"/>
              </a:defRPr>
            </a:lvl4pPr>
            <a:lvl5pPr marL="1952732" marR="0" lvl="4" indent="-9631" algn="l" rtl="0">
              <a:spcBef>
                <a:spcPts val="340"/>
              </a:spcBef>
              <a:spcAft>
                <a:spcPts val="225"/>
              </a:spcAft>
              <a:buClr>
                <a:srgbClr val="888888"/>
              </a:buClr>
              <a:buFont typeface="Merriweather Sans"/>
              <a:buNone/>
              <a:defRPr sz="1700" b="1" i="1" u="none" strike="noStrike" cap="none">
                <a:solidFill>
                  <a:srgbClr val="141313"/>
                </a:solidFill>
                <a:latin typeface="Helvetica Neue"/>
                <a:ea typeface="Helvetica Neue"/>
                <a:cs typeface="Helvetica Neue"/>
                <a:sym typeface="Helvetica Neue"/>
              </a:defRPr>
            </a:lvl5pPr>
            <a:lvl6pPr marL="2440918" marR="0" lvl="5" indent="-2518" algn="l" rtl="0">
              <a:spcBef>
                <a:spcPts val="340"/>
              </a:spcBef>
              <a:buClr>
                <a:schemeClr val="dk1"/>
              </a:buClr>
              <a:buFont typeface="Arial"/>
              <a:buNone/>
              <a:defRPr sz="1700" b="1" i="0" u="none" strike="noStrike" cap="none">
                <a:solidFill>
                  <a:schemeClr val="dk1"/>
                </a:solidFill>
                <a:latin typeface="Arial"/>
                <a:ea typeface="Arial"/>
                <a:cs typeface="Arial"/>
                <a:sym typeface="Arial"/>
              </a:defRPr>
            </a:lvl6pPr>
            <a:lvl7pPr marL="2929106" marR="0" lvl="6" indent="-8106" algn="l" rtl="0">
              <a:spcBef>
                <a:spcPts val="340"/>
              </a:spcBef>
              <a:buClr>
                <a:schemeClr val="dk1"/>
              </a:buClr>
              <a:buFont typeface="Arial"/>
              <a:buNone/>
              <a:defRPr sz="1700" b="1" i="0" u="none" strike="noStrike" cap="none">
                <a:solidFill>
                  <a:schemeClr val="dk1"/>
                </a:solidFill>
                <a:latin typeface="Arial"/>
                <a:ea typeface="Arial"/>
                <a:cs typeface="Arial"/>
                <a:sym typeface="Arial"/>
              </a:defRPr>
            </a:lvl7pPr>
            <a:lvl8pPr marL="3417286" marR="0" lvl="7" indent="-985" algn="l" rtl="0">
              <a:spcBef>
                <a:spcPts val="340"/>
              </a:spcBef>
              <a:buClr>
                <a:schemeClr val="dk1"/>
              </a:buClr>
              <a:buFont typeface="Arial"/>
              <a:buNone/>
              <a:defRPr sz="1700" b="1" i="0" u="none" strike="noStrike" cap="none">
                <a:solidFill>
                  <a:schemeClr val="dk1"/>
                </a:solidFill>
                <a:latin typeface="Arial"/>
                <a:ea typeface="Arial"/>
                <a:cs typeface="Arial"/>
                <a:sym typeface="Arial"/>
              </a:defRPr>
            </a:lvl8pPr>
            <a:lvl9pPr marL="3905471" marR="0" lvl="8" indent="-6570" algn="l" rtl="0">
              <a:spcBef>
                <a:spcPts val="340"/>
              </a:spcBef>
              <a:buClr>
                <a:schemeClr val="dk1"/>
              </a:buClr>
              <a:buFont typeface="Arial"/>
              <a:buNone/>
              <a:defRPr sz="1700" b="1" i="0" u="none" strike="noStrike" cap="none">
                <a:solidFill>
                  <a:schemeClr val="dk1"/>
                </a:solidFill>
                <a:latin typeface="Arial"/>
                <a:ea typeface="Arial"/>
                <a:cs typeface="Arial"/>
                <a:sym typeface="Arial"/>
              </a:defRPr>
            </a:lvl9pPr>
          </a:lstStyle>
          <a:p>
            <a:endParaRPr/>
          </a:p>
        </p:txBody>
      </p:sp>
      <p:sp>
        <p:nvSpPr>
          <p:cNvPr id="101" name="Shape 101"/>
          <p:cNvSpPr txBox="1">
            <a:spLocks noGrp="1"/>
          </p:cNvSpPr>
          <p:nvPr>
            <p:ph type="body" idx="4"/>
          </p:nvPr>
        </p:nvSpPr>
        <p:spPr>
          <a:xfrm>
            <a:off x="4646612" y="1326355"/>
            <a:ext cx="4040188" cy="2963465"/>
          </a:xfrm>
          <a:prstGeom prst="rect">
            <a:avLst/>
          </a:prstGeom>
          <a:noFill/>
          <a:ln>
            <a:noFill/>
          </a:ln>
        </p:spPr>
        <p:txBody>
          <a:bodyPr lIns="91425" tIns="91425" rIns="91425" bIns="91425" anchor="t" anchorCtr="0"/>
          <a:lstStyle>
            <a:lvl1pPr marL="229743" marR="0" lvl="0" indent="-115443" algn="l" rtl="0">
              <a:spcBef>
                <a:spcPts val="0"/>
              </a:spcBef>
              <a:spcAft>
                <a:spcPts val="450"/>
              </a:spcAft>
              <a:buClr>
                <a:srgbClr val="888888"/>
              </a:buClr>
              <a:buSzPct val="100000"/>
              <a:buFont typeface="Arial"/>
              <a:buChar char="•"/>
              <a:defRPr sz="1800" b="0" i="0" u="none" strike="noStrike" cap="none">
                <a:solidFill>
                  <a:schemeClr val="dk1"/>
                </a:solidFill>
                <a:latin typeface="Helvetica Neue"/>
                <a:ea typeface="Helvetica Neue"/>
                <a:cs typeface="Helvetica Neue"/>
                <a:sym typeface="Helvetica Neue"/>
              </a:defRPr>
            </a:lvl1pPr>
            <a:lvl2pPr marL="449199" marR="0" lvl="1" indent="-150748" algn="l" rtl="0">
              <a:spcBef>
                <a:spcPts val="0"/>
              </a:spcBef>
              <a:spcAft>
                <a:spcPts val="450"/>
              </a:spcAft>
              <a:buClr>
                <a:srgbClr val="888888"/>
              </a:buClr>
              <a:buSzPct val="100000"/>
              <a:buFont typeface="Merriweather Sans"/>
              <a:buChar char="-"/>
              <a:defRPr sz="1500" b="0" i="0" u="none" strike="noStrike" cap="none">
                <a:solidFill>
                  <a:schemeClr val="dk1"/>
                </a:solidFill>
                <a:latin typeface="Helvetica Neue"/>
                <a:ea typeface="Helvetica Neue"/>
                <a:cs typeface="Helvetica Neue"/>
                <a:sym typeface="Helvetica Neue"/>
              </a:defRPr>
            </a:lvl2pPr>
            <a:lvl3pPr marL="706374" marR="0" lvl="2" indent="-172973" algn="l" rtl="0">
              <a:spcBef>
                <a:spcPts val="240"/>
              </a:spcBef>
              <a:spcAft>
                <a:spcPts val="450"/>
              </a:spcAft>
              <a:buClr>
                <a:srgbClr val="888888"/>
              </a:buClr>
              <a:buSzPct val="100000"/>
              <a:buFont typeface="Merriweather Sans"/>
              <a:buChar char="≫"/>
              <a:defRPr sz="1200" b="0" i="0" u="none" strike="noStrike" cap="none">
                <a:solidFill>
                  <a:schemeClr val="dk1"/>
                </a:solidFill>
                <a:latin typeface="Helvetica Neue"/>
                <a:ea typeface="Helvetica Neue"/>
                <a:cs typeface="Helvetica Neue"/>
                <a:sym typeface="Helvetica Neue"/>
              </a:defRPr>
            </a:lvl3pPr>
            <a:lvl4pPr marL="685800" marR="0" lvl="3" indent="-120650" algn="l" rtl="0">
              <a:spcBef>
                <a:spcPts val="180"/>
              </a:spcBef>
              <a:spcAft>
                <a:spcPts val="450"/>
              </a:spcAft>
              <a:buClr>
                <a:srgbClr val="888888"/>
              </a:buClr>
              <a:buSzPct val="100000"/>
              <a:buFont typeface="Arial"/>
              <a:buChar char="•"/>
              <a:defRPr sz="900" b="0" i="0" u="none" strike="noStrike" cap="none">
                <a:solidFill>
                  <a:schemeClr val="dk1"/>
                </a:solidFill>
                <a:latin typeface="Helvetica Neue"/>
                <a:ea typeface="Helvetica Neue"/>
                <a:cs typeface="Helvetica Neue"/>
                <a:sym typeface="Helvetica Neue"/>
              </a:defRPr>
            </a:lvl4pPr>
            <a:lvl5pPr marL="685800" marR="0" lvl="4" indent="-120650" algn="l" rtl="0">
              <a:spcBef>
                <a:spcPts val="180"/>
              </a:spcBef>
              <a:spcAft>
                <a:spcPts val="450"/>
              </a:spcAft>
              <a:buClr>
                <a:srgbClr val="888888"/>
              </a:buClr>
              <a:buSzPct val="100000"/>
              <a:buFont typeface="Merriweather Sans"/>
              <a:buChar char="-"/>
              <a:defRPr sz="900" b="0" i="0" u="none" strike="noStrike" cap="none">
                <a:solidFill>
                  <a:schemeClr val="dk1"/>
                </a:solidFill>
                <a:latin typeface="Helvetica Neue"/>
                <a:ea typeface="Helvetica Neue"/>
                <a:cs typeface="Helvetica Neue"/>
                <a:sym typeface="Helvetica Neue"/>
              </a:defRPr>
            </a:lvl5pPr>
            <a:lvl6pPr marL="2685012" marR="0" lvl="5" indent="-138662" algn="l" rtl="0">
              <a:spcBef>
                <a:spcPts val="340"/>
              </a:spcBef>
              <a:buClr>
                <a:schemeClr val="dk1"/>
              </a:buClr>
              <a:buSzPct val="100000"/>
              <a:buFont typeface="Arial"/>
              <a:buChar char="•"/>
              <a:defRPr sz="1700" b="0" i="0" u="none" strike="noStrike" cap="none">
                <a:solidFill>
                  <a:schemeClr val="dk1"/>
                </a:solidFill>
                <a:latin typeface="Arial"/>
                <a:ea typeface="Arial"/>
                <a:cs typeface="Arial"/>
                <a:sym typeface="Arial"/>
              </a:defRPr>
            </a:lvl6pPr>
            <a:lvl7pPr marL="3173197" marR="0" lvl="6" indent="-144247" algn="l" rtl="0">
              <a:spcBef>
                <a:spcPts val="340"/>
              </a:spcBef>
              <a:buClr>
                <a:schemeClr val="dk1"/>
              </a:buClr>
              <a:buSzPct val="100000"/>
              <a:buFont typeface="Arial"/>
              <a:buChar char="•"/>
              <a:defRPr sz="1700" b="0" i="0" u="none" strike="noStrike" cap="none">
                <a:solidFill>
                  <a:schemeClr val="dk1"/>
                </a:solidFill>
                <a:latin typeface="Arial"/>
                <a:ea typeface="Arial"/>
                <a:cs typeface="Arial"/>
                <a:sym typeface="Arial"/>
              </a:defRPr>
            </a:lvl7pPr>
            <a:lvl8pPr marL="3661377" marR="0" lvl="7" indent="-137126" algn="l" rtl="0">
              <a:spcBef>
                <a:spcPts val="340"/>
              </a:spcBef>
              <a:buClr>
                <a:schemeClr val="dk1"/>
              </a:buClr>
              <a:buSzPct val="100000"/>
              <a:buFont typeface="Arial"/>
              <a:buChar char="•"/>
              <a:defRPr sz="1700" b="0" i="0" u="none" strike="noStrike" cap="none">
                <a:solidFill>
                  <a:schemeClr val="dk1"/>
                </a:solidFill>
                <a:latin typeface="Arial"/>
                <a:ea typeface="Arial"/>
                <a:cs typeface="Arial"/>
                <a:sym typeface="Arial"/>
              </a:defRPr>
            </a:lvl8pPr>
            <a:lvl9pPr marL="4149557" marR="0" lvl="8" indent="-142707" algn="l" rtl="0">
              <a:spcBef>
                <a:spcPts val="340"/>
              </a:spcBef>
              <a:buClr>
                <a:schemeClr val="dk1"/>
              </a:buClr>
              <a:buSzPct val="100000"/>
              <a:buFont typeface="Arial"/>
              <a:buChar char="•"/>
              <a:defRPr sz="17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214" y="204793"/>
            <a:ext cx="3008313" cy="871538"/>
          </a:xfrm>
          <a:prstGeom prst="rect">
            <a:avLst/>
          </a:prstGeom>
          <a:noFill/>
          <a:ln>
            <a:noFill/>
          </a:ln>
        </p:spPr>
        <p:txBody>
          <a:bodyPr lIns="91425" tIns="91425" rIns="91425" bIns="91425" anchor="b" anchorCtr="0"/>
          <a:lstStyle>
            <a:lvl1pPr marL="0" marR="0" lvl="0" indent="0" algn="l" rtl="0">
              <a:spcBef>
                <a:spcPts val="0"/>
              </a:spcBef>
              <a:buClr>
                <a:srgbClr val="141313"/>
              </a:buClr>
              <a:buFont typeface="Helvetica Neue"/>
              <a:buNone/>
              <a:defRPr sz="2100" b="0" i="0" u="none" strike="noStrike" cap="none">
                <a:solidFill>
                  <a:srgbClr val="141313"/>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a:off x="3575050" y="204795"/>
            <a:ext cx="5111750" cy="4389835"/>
          </a:xfrm>
          <a:prstGeom prst="rect">
            <a:avLst/>
          </a:prstGeom>
          <a:noFill/>
          <a:ln>
            <a:noFill/>
          </a:ln>
        </p:spPr>
        <p:txBody>
          <a:bodyPr lIns="91425" tIns="91425" rIns="91425" bIns="91425" anchor="t" anchorCtr="0"/>
          <a:lstStyle>
            <a:lvl1pPr marL="229743" marR="0" lvl="0" indent="-115443" algn="l" rtl="0">
              <a:spcBef>
                <a:spcPts val="0"/>
              </a:spcBef>
              <a:spcAft>
                <a:spcPts val="450"/>
              </a:spcAft>
              <a:buClr>
                <a:srgbClr val="888888"/>
              </a:buClr>
              <a:buSzPct val="100000"/>
              <a:buFont typeface="Arial"/>
              <a:buChar char="•"/>
              <a:defRPr sz="1800" b="0" i="0" u="none" strike="noStrike" cap="none">
                <a:solidFill>
                  <a:srgbClr val="141313"/>
                </a:solidFill>
                <a:latin typeface="Helvetica Neue"/>
                <a:ea typeface="Helvetica Neue"/>
                <a:cs typeface="Helvetica Neue"/>
                <a:sym typeface="Helvetica Neue"/>
              </a:defRPr>
            </a:lvl1pPr>
            <a:lvl2pPr marL="449199" marR="0" lvl="1" indent="-157098" algn="l" rtl="0">
              <a:spcBef>
                <a:spcPts val="0"/>
              </a:spcBef>
              <a:spcAft>
                <a:spcPts val="450"/>
              </a:spcAft>
              <a:buClr>
                <a:srgbClr val="888888"/>
              </a:buClr>
              <a:buSzPct val="100000"/>
              <a:buFont typeface="Merriweather Sans"/>
              <a:buChar char="-"/>
              <a:defRPr sz="1400" b="0" i="0" u="none" strike="noStrike" cap="none">
                <a:solidFill>
                  <a:srgbClr val="141313"/>
                </a:solidFill>
                <a:latin typeface="Helvetica Neue"/>
                <a:ea typeface="Helvetica Neue"/>
                <a:cs typeface="Helvetica Neue"/>
                <a:sym typeface="Helvetica Neue"/>
              </a:defRPr>
            </a:lvl2pPr>
            <a:lvl3pPr marL="706374" marR="0" lvl="2" indent="-179323" algn="l" rtl="0">
              <a:spcBef>
                <a:spcPts val="220"/>
              </a:spcBef>
              <a:spcAft>
                <a:spcPts val="450"/>
              </a:spcAft>
              <a:buClr>
                <a:srgbClr val="888888"/>
              </a:buClr>
              <a:buSzPct val="100000"/>
              <a:buFont typeface="Merriweather Sans"/>
              <a:buChar char="≫"/>
              <a:defRPr sz="1100" b="0" i="0" u="none" strike="noStrike" cap="none">
                <a:solidFill>
                  <a:srgbClr val="141313"/>
                </a:solidFill>
                <a:latin typeface="Helvetica Neue"/>
                <a:ea typeface="Helvetica Neue"/>
                <a:cs typeface="Helvetica Neue"/>
                <a:sym typeface="Helvetica Neue"/>
              </a:defRPr>
            </a:lvl3pPr>
            <a:lvl4pPr marL="685800" marR="0" lvl="3" indent="-107950" algn="l" rtl="0">
              <a:spcBef>
                <a:spcPts val="220"/>
              </a:spcBef>
              <a:spcAft>
                <a:spcPts val="450"/>
              </a:spcAft>
              <a:buClr>
                <a:srgbClr val="888888"/>
              </a:buClr>
              <a:buSzPct val="100000"/>
              <a:buFont typeface="Arial"/>
              <a:buChar char="•"/>
              <a:defRPr sz="1100" b="0" i="0" u="none" strike="noStrike" cap="none">
                <a:solidFill>
                  <a:srgbClr val="141313"/>
                </a:solidFill>
                <a:latin typeface="Helvetica Neue"/>
                <a:ea typeface="Helvetica Neue"/>
                <a:cs typeface="Helvetica Neue"/>
                <a:sym typeface="Helvetica Neue"/>
              </a:defRPr>
            </a:lvl4pPr>
            <a:lvl5pPr marL="685800" marR="0" lvl="4" indent="-107950" algn="l" rtl="0">
              <a:spcBef>
                <a:spcPts val="220"/>
              </a:spcBef>
              <a:spcAft>
                <a:spcPts val="450"/>
              </a:spcAft>
              <a:buClr>
                <a:srgbClr val="888888"/>
              </a:buClr>
              <a:buSzPct val="100000"/>
              <a:buFont typeface="Merriweather Sans"/>
              <a:buChar char="-"/>
              <a:defRPr sz="1100" b="0" i="0" u="none" strike="noStrike" cap="none">
                <a:solidFill>
                  <a:srgbClr val="141313"/>
                </a:solidFill>
                <a:latin typeface="Helvetica Neue"/>
                <a:ea typeface="Helvetica Neue"/>
                <a:cs typeface="Helvetica Neue"/>
                <a:sym typeface="Helvetica Neue"/>
              </a:defRPr>
            </a:lvl5pPr>
            <a:lvl6pPr marL="2685012" marR="0" lvl="5" indent="-113262"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6pPr>
            <a:lvl7pPr marL="3173197" marR="0" lvl="6" indent="-118847"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7pPr>
            <a:lvl8pPr marL="3661377" marR="0" lvl="7" indent="-111726"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8pPr>
            <a:lvl9pPr marL="4149557" marR="0" lvl="8" indent="-117307"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body" idx="2"/>
          </p:nvPr>
        </p:nvSpPr>
        <p:spPr>
          <a:xfrm>
            <a:off x="457214" y="1076328"/>
            <a:ext cx="3008313" cy="3518296"/>
          </a:xfrm>
          <a:prstGeom prst="rect">
            <a:avLst/>
          </a:prstGeom>
          <a:noFill/>
          <a:ln>
            <a:noFill/>
          </a:ln>
        </p:spPr>
        <p:txBody>
          <a:bodyPr lIns="91425" tIns="91425" rIns="91425" bIns="91425" anchor="t" anchorCtr="0"/>
          <a:lstStyle>
            <a:lvl1pPr marL="0" marR="0" lvl="0" indent="0" algn="l" rtl="0">
              <a:spcBef>
                <a:spcPts val="0"/>
              </a:spcBef>
              <a:spcAft>
                <a:spcPts val="225"/>
              </a:spcAft>
              <a:buClr>
                <a:srgbClr val="888888"/>
              </a:buClr>
              <a:buFont typeface="Arial"/>
              <a:buNone/>
              <a:defRPr sz="1500" b="0" i="0" u="none" strike="noStrike" cap="none">
                <a:solidFill>
                  <a:srgbClr val="141313"/>
                </a:solidFill>
                <a:latin typeface="Helvetica Neue"/>
                <a:ea typeface="Helvetica Neue"/>
                <a:cs typeface="Helvetica Neue"/>
                <a:sym typeface="Helvetica Neue"/>
              </a:defRPr>
            </a:lvl1pPr>
            <a:lvl2pPr marL="488186" marR="0" lvl="1" indent="-5585" algn="l" rtl="0">
              <a:spcBef>
                <a:spcPts val="0"/>
              </a:spcBef>
              <a:spcAft>
                <a:spcPts val="225"/>
              </a:spcAft>
              <a:buClr>
                <a:srgbClr val="888888"/>
              </a:buClr>
              <a:buFont typeface="Merriweather Sans"/>
              <a:buNone/>
              <a:defRPr sz="1300" b="0" i="0" u="none" strike="noStrike" cap="none">
                <a:solidFill>
                  <a:srgbClr val="141313"/>
                </a:solidFill>
                <a:latin typeface="Helvetica Neue"/>
                <a:ea typeface="Helvetica Neue"/>
                <a:cs typeface="Helvetica Neue"/>
                <a:sym typeface="Helvetica Neue"/>
              </a:defRPr>
            </a:lvl2pPr>
            <a:lvl3pPr marL="976372" marR="0" lvl="2" indent="-11172" algn="l" rtl="0">
              <a:spcBef>
                <a:spcPts val="220"/>
              </a:spcBef>
              <a:spcAft>
                <a:spcPts val="225"/>
              </a:spcAft>
              <a:buClr>
                <a:srgbClr val="888888"/>
              </a:buClr>
              <a:buFont typeface="Merriweather Sans"/>
              <a:buNone/>
              <a:defRPr sz="1100" b="0" i="0" u="none" strike="noStrike" cap="none">
                <a:solidFill>
                  <a:srgbClr val="141313"/>
                </a:solidFill>
                <a:latin typeface="Helvetica Neue"/>
                <a:ea typeface="Helvetica Neue"/>
                <a:cs typeface="Helvetica Neue"/>
                <a:sym typeface="Helvetica Neue"/>
              </a:defRPr>
            </a:lvl3pPr>
            <a:lvl4pPr marL="1464557" marR="0" lvl="3" indent="-4057" algn="l" rtl="0">
              <a:spcBef>
                <a:spcPts val="200"/>
              </a:spcBef>
              <a:spcAft>
                <a:spcPts val="225"/>
              </a:spcAft>
              <a:buClr>
                <a:srgbClr val="888888"/>
              </a:buClr>
              <a:buFont typeface="Arial"/>
              <a:buNone/>
              <a:defRPr sz="1000" b="0" i="0" u="none" strike="noStrike" cap="none">
                <a:solidFill>
                  <a:srgbClr val="141313"/>
                </a:solidFill>
                <a:latin typeface="Helvetica Neue"/>
                <a:ea typeface="Helvetica Neue"/>
                <a:cs typeface="Helvetica Neue"/>
                <a:sym typeface="Helvetica Neue"/>
              </a:defRPr>
            </a:lvl4pPr>
            <a:lvl5pPr marL="1952732" marR="0" lvl="4" indent="-9631" algn="l" rtl="0">
              <a:spcBef>
                <a:spcPts val="200"/>
              </a:spcBef>
              <a:spcAft>
                <a:spcPts val="225"/>
              </a:spcAft>
              <a:buClr>
                <a:srgbClr val="888888"/>
              </a:buClr>
              <a:buFont typeface="Merriweather Sans"/>
              <a:buNone/>
              <a:defRPr sz="1000" b="0" i="1" u="none" strike="noStrike" cap="none">
                <a:solidFill>
                  <a:srgbClr val="141313"/>
                </a:solidFill>
                <a:latin typeface="Helvetica Neue"/>
                <a:ea typeface="Helvetica Neue"/>
                <a:cs typeface="Helvetica Neue"/>
                <a:sym typeface="Helvetica Neue"/>
              </a:defRPr>
            </a:lvl5pPr>
            <a:lvl6pPr marL="2440918" marR="0" lvl="5" indent="-2518"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6pPr>
            <a:lvl7pPr marL="2929106" marR="0" lvl="6" indent="-8106"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7pPr>
            <a:lvl8pPr marL="3417286" marR="0" lvl="7" indent="-985"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8pPr>
            <a:lvl9pPr marL="3905471" marR="0" lvl="8" indent="-657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7"/>
        <p:cNvGrpSpPr/>
        <p:nvPr/>
      </p:nvGrpSpPr>
      <p:grpSpPr>
        <a:xfrm>
          <a:off x="0" y="0"/>
          <a:ext cx="0" cy="0"/>
          <a:chOff x="0" y="0"/>
          <a:chExt cx="0" cy="0"/>
        </a:xfrm>
      </p:grpSpPr>
      <p:sp>
        <p:nvSpPr>
          <p:cNvPr id="108" name="Shape 108"/>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722314" y="3305182"/>
            <a:ext cx="7772400" cy="1021555"/>
          </a:xfrm>
          <a:prstGeom prst="rect">
            <a:avLst/>
          </a:prstGeom>
          <a:noFill/>
          <a:ln>
            <a:noFill/>
          </a:ln>
        </p:spPr>
        <p:txBody>
          <a:bodyPr lIns="91425" tIns="91425" rIns="91425" bIns="91425" anchor="t" anchorCtr="0"/>
          <a:lstStyle>
            <a:lvl1pPr marL="0" marR="0" lvl="0" indent="0" algn="l" rtl="0">
              <a:spcBef>
                <a:spcPts val="0"/>
              </a:spcBef>
              <a:buClr>
                <a:srgbClr val="141313"/>
              </a:buClr>
              <a:buFont typeface="Helvetica Neue"/>
              <a:buNone/>
              <a:defRPr sz="3400" b="0" i="0" u="none" strike="noStrike" cap="none">
                <a:solidFill>
                  <a:srgbClr val="141313"/>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1" name="Shape 111"/>
          <p:cNvSpPr txBox="1">
            <a:spLocks noGrp="1"/>
          </p:cNvSpPr>
          <p:nvPr>
            <p:ph type="body" idx="1"/>
          </p:nvPr>
        </p:nvSpPr>
        <p:spPr>
          <a:xfrm>
            <a:off x="722314" y="2180041"/>
            <a:ext cx="7772400" cy="1125140"/>
          </a:xfrm>
          <a:prstGeom prst="rect">
            <a:avLst/>
          </a:prstGeom>
          <a:noFill/>
          <a:ln>
            <a:noFill/>
          </a:ln>
        </p:spPr>
        <p:txBody>
          <a:bodyPr lIns="91425" tIns="91425" rIns="91425" bIns="91425" anchor="b" anchorCtr="0"/>
          <a:lstStyle>
            <a:lvl1pPr marL="0" marR="0" lvl="0" indent="0" algn="l" rtl="0">
              <a:spcBef>
                <a:spcPts val="0"/>
              </a:spcBef>
              <a:spcAft>
                <a:spcPts val="225"/>
              </a:spcAft>
              <a:buClr>
                <a:srgbClr val="888888"/>
              </a:buClr>
              <a:buFont typeface="Arial"/>
              <a:buNone/>
              <a:defRPr sz="2100" b="0" i="0" u="none" strike="noStrike" cap="none">
                <a:solidFill>
                  <a:srgbClr val="888888"/>
                </a:solidFill>
                <a:latin typeface="Helvetica Neue"/>
                <a:ea typeface="Helvetica Neue"/>
                <a:cs typeface="Helvetica Neue"/>
                <a:sym typeface="Helvetica Neue"/>
              </a:defRPr>
            </a:lvl1pPr>
            <a:lvl2pPr marL="488186" marR="0" lvl="1" indent="-5585" algn="l" rtl="0">
              <a:spcBef>
                <a:spcPts val="0"/>
              </a:spcBef>
              <a:spcAft>
                <a:spcPts val="225"/>
              </a:spcAft>
              <a:buClr>
                <a:srgbClr val="888888"/>
              </a:buClr>
              <a:buFont typeface="Merriweather Sans"/>
              <a:buNone/>
              <a:defRPr sz="1900" b="0" i="0" u="none" strike="noStrike" cap="none">
                <a:solidFill>
                  <a:srgbClr val="888888"/>
                </a:solidFill>
                <a:latin typeface="Helvetica Neue"/>
                <a:ea typeface="Helvetica Neue"/>
                <a:cs typeface="Helvetica Neue"/>
                <a:sym typeface="Helvetica Neue"/>
              </a:defRPr>
            </a:lvl2pPr>
            <a:lvl3pPr marL="976372" marR="0" lvl="2" indent="-11172" algn="l" rtl="0">
              <a:spcBef>
                <a:spcPts val="340"/>
              </a:spcBef>
              <a:spcAft>
                <a:spcPts val="225"/>
              </a:spcAft>
              <a:buClr>
                <a:srgbClr val="888888"/>
              </a:buClr>
              <a:buFont typeface="Merriweather Sans"/>
              <a:buNone/>
              <a:defRPr sz="1700" b="0" i="0" u="none" strike="noStrike" cap="none">
                <a:solidFill>
                  <a:srgbClr val="888888"/>
                </a:solidFill>
                <a:latin typeface="Helvetica Neue"/>
                <a:ea typeface="Helvetica Neue"/>
                <a:cs typeface="Helvetica Neue"/>
                <a:sym typeface="Helvetica Neue"/>
              </a:defRPr>
            </a:lvl3pPr>
            <a:lvl4pPr marL="1464557" marR="0" lvl="3" indent="-4057" algn="l" rtl="0">
              <a:spcBef>
                <a:spcPts val="300"/>
              </a:spcBef>
              <a:spcAft>
                <a:spcPts val="225"/>
              </a:spcAft>
              <a:buClr>
                <a:srgbClr val="888888"/>
              </a:buClr>
              <a:buFont typeface="Arial"/>
              <a:buNone/>
              <a:defRPr sz="1500" b="0" i="0" u="none" strike="noStrike" cap="none">
                <a:solidFill>
                  <a:srgbClr val="888888"/>
                </a:solidFill>
                <a:latin typeface="Helvetica Neue"/>
                <a:ea typeface="Helvetica Neue"/>
                <a:cs typeface="Helvetica Neue"/>
                <a:sym typeface="Helvetica Neue"/>
              </a:defRPr>
            </a:lvl4pPr>
            <a:lvl5pPr marL="1952732" marR="0" lvl="4" indent="-9631" algn="l" rtl="0">
              <a:spcBef>
                <a:spcPts val="300"/>
              </a:spcBef>
              <a:spcAft>
                <a:spcPts val="225"/>
              </a:spcAft>
              <a:buClr>
                <a:srgbClr val="888888"/>
              </a:buClr>
              <a:buFont typeface="Merriweather Sans"/>
              <a:buNone/>
              <a:defRPr sz="1500" b="0" i="1" u="none" strike="noStrike" cap="none">
                <a:solidFill>
                  <a:srgbClr val="888888"/>
                </a:solidFill>
                <a:latin typeface="Helvetica Neue"/>
                <a:ea typeface="Helvetica Neue"/>
                <a:cs typeface="Helvetica Neue"/>
                <a:sym typeface="Helvetica Neue"/>
              </a:defRPr>
            </a:lvl5pPr>
            <a:lvl6pPr marL="2440918" marR="0" lvl="5" indent="-2518"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6pPr>
            <a:lvl7pPr marL="2929106" marR="0" lvl="6" indent="-8106"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7pPr>
            <a:lvl8pPr marL="3417286" marR="0" lvl="7" indent="-985"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8pPr>
            <a:lvl9pPr marL="3905471" marR="0" lvl="8" indent="-6570" algn="l" rtl="0">
              <a:spcBef>
                <a:spcPts val="300"/>
              </a:spcBef>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sp>
        <p:nvSpPr>
          <p:cNvPr id="112" name="Shape 112"/>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13"/>
        <p:cNvGrpSpPr/>
        <p:nvPr/>
      </p:nvGrpSpPr>
      <p:grpSpPr>
        <a:xfrm>
          <a:off x="0" y="0"/>
          <a:ext cx="0" cy="0"/>
          <a:chOff x="0" y="0"/>
          <a:chExt cx="0" cy="0"/>
        </a:xfrm>
      </p:grpSpPr>
      <p:sp>
        <p:nvSpPr>
          <p:cNvPr id="114" name="Shape 114"/>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spcAft>
                <a:spcPts val="225"/>
              </a:spcAft>
              <a:buClr>
                <a:srgbClr val="888888"/>
              </a:buClr>
              <a:buFont typeface="Arial"/>
              <a:buNone/>
              <a:defRPr sz="3400" b="0" i="0" u="none" strike="noStrike" cap="none">
                <a:solidFill>
                  <a:srgbClr val="141313"/>
                </a:solidFill>
                <a:latin typeface="Helvetica Neue"/>
                <a:ea typeface="Helvetica Neue"/>
                <a:cs typeface="Helvetica Neue"/>
                <a:sym typeface="Helvetica Neue"/>
              </a:defRPr>
            </a:lvl1pPr>
            <a:lvl2pPr marL="488186" marR="0" lvl="1" indent="-5585" algn="l" rtl="0">
              <a:spcBef>
                <a:spcPts val="0"/>
              </a:spcBef>
              <a:spcAft>
                <a:spcPts val="225"/>
              </a:spcAft>
              <a:buClr>
                <a:srgbClr val="888888"/>
              </a:buClr>
              <a:buFont typeface="Merriweather Sans"/>
              <a:buNone/>
              <a:defRPr sz="3000" b="0" i="0" u="none" strike="noStrike" cap="none">
                <a:solidFill>
                  <a:srgbClr val="141313"/>
                </a:solidFill>
                <a:latin typeface="Helvetica Neue"/>
                <a:ea typeface="Helvetica Neue"/>
                <a:cs typeface="Helvetica Neue"/>
                <a:sym typeface="Helvetica Neue"/>
              </a:defRPr>
            </a:lvl2pPr>
            <a:lvl3pPr marL="976372" marR="0" lvl="2" indent="-11172" algn="l" rtl="0">
              <a:spcBef>
                <a:spcPts val="520"/>
              </a:spcBef>
              <a:spcAft>
                <a:spcPts val="225"/>
              </a:spcAft>
              <a:buClr>
                <a:srgbClr val="888888"/>
              </a:buClr>
              <a:buFont typeface="Merriweather Sans"/>
              <a:buNone/>
              <a:defRPr sz="2600" b="0" i="0" u="none" strike="noStrike" cap="none">
                <a:solidFill>
                  <a:srgbClr val="141313"/>
                </a:solidFill>
                <a:latin typeface="Helvetica Neue"/>
                <a:ea typeface="Helvetica Neue"/>
                <a:cs typeface="Helvetica Neue"/>
                <a:sym typeface="Helvetica Neue"/>
              </a:defRPr>
            </a:lvl3pPr>
            <a:lvl4pPr marL="1464557" marR="0" lvl="3" indent="-4057" algn="l" rtl="0">
              <a:spcBef>
                <a:spcPts val="420"/>
              </a:spcBef>
              <a:spcAft>
                <a:spcPts val="225"/>
              </a:spcAft>
              <a:buClr>
                <a:srgbClr val="888888"/>
              </a:buClr>
              <a:buFont typeface="Arial"/>
              <a:buNone/>
              <a:defRPr sz="2100" b="0" i="0" u="none" strike="noStrike" cap="none">
                <a:solidFill>
                  <a:srgbClr val="141313"/>
                </a:solidFill>
                <a:latin typeface="Helvetica Neue"/>
                <a:ea typeface="Helvetica Neue"/>
                <a:cs typeface="Helvetica Neue"/>
                <a:sym typeface="Helvetica Neue"/>
              </a:defRPr>
            </a:lvl4pPr>
            <a:lvl5pPr marL="1952732" marR="0" lvl="4" indent="-9631" algn="l" rtl="0">
              <a:spcBef>
                <a:spcPts val="420"/>
              </a:spcBef>
              <a:spcAft>
                <a:spcPts val="225"/>
              </a:spcAft>
              <a:buClr>
                <a:srgbClr val="888888"/>
              </a:buClr>
              <a:buFont typeface="Merriweather Sans"/>
              <a:buNone/>
              <a:defRPr sz="2100" b="0" i="1" u="none" strike="noStrike" cap="none">
                <a:solidFill>
                  <a:srgbClr val="141313"/>
                </a:solidFill>
                <a:latin typeface="Helvetica Neue"/>
                <a:ea typeface="Helvetica Neue"/>
                <a:cs typeface="Helvetica Neue"/>
                <a:sym typeface="Helvetica Neue"/>
              </a:defRPr>
            </a:lvl5pPr>
            <a:lvl6pPr marL="2440918" marR="0" lvl="5" indent="-2518" algn="l" rtl="0">
              <a:spcBef>
                <a:spcPts val="420"/>
              </a:spcBef>
              <a:buClr>
                <a:schemeClr val="dk1"/>
              </a:buClr>
              <a:buFont typeface="Arial"/>
              <a:buNone/>
              <a:defRPr sz="2100" b="0" i="0" u="none" strike="noStrike" cap="none">
                <a:solidFill>
                  <a:schemeClr val="dk1"/>
                </a:solidFill>
                <a:latin typeface="Arial"/>
                <a:ea typeface="Arial"/>
                <a:cs typeface="Arial"/>
                <a:sym typeface="Arial"/>
              </a:defRPr>
            </a:lvl6pPr>
            <a:lvl7pPr marL="2929106" marR="0" lvl="6" indent="-8106" algn="l" rtl="0">
              <a:spcBef>
                <a:spcPts val="420"/>
              </a:spcBef>
              <a:buClr>
                <a:schemeClr val="dk1"/>
              </a:buClr>
              <a:buFont typeface="Arial"/>
              <a:buNone/>
              <a:defRPr sz="2100" b="0" i="0" u="none" strike="noStrike" cap="none">
                <a:solidFill>
                  <a:schemeClr val="dk1"/>
                </a:solidFill>
                <a:latin typeface="Arial"/>
                <a:ea typeface="Arial"/>
                <a:cs typeface="Arial"/>
                <a:sym typeface="Arial"/>
              </a:defRPr>
            </a:lvl7pPr>
            <a:lvl8pPr marL="3417286" marR="0" lvl="7" indent="-985" algn="l" rtl="0">
              <a:spcBef>
                <a:spcPts val="420"/>
              </a:spcBef>
              <a:buClr>
                <a:schemeClr val="dk1"/>
              </a:buClr>
              <a:buFont typeface="Arial"/>
              <a:buNone/>
              <a:defRPr sz="2100" b="0" i="0" u="none" strike="noStrike" cap="none">
                <a:solidFill>
                  <a:schemeClr val="dk1"/>
                </a:solidFill>
                <a:latin typeface="Arial"/>
                <a:ea typeface="Arial"/>
                <a:cs typeface="Arial"/>
                <a:sym typeface="Arial"/>
              </a:defRPr>
            </a:lvl8pPr>
            <a:lvl9pPr marL="3905471" marR="0" lvl="8" indent="-6570" algn="l" rtl="0">
              <a:spcBef>
                <a:spcPts val="420"/>
              </a:spcBef>
              <a:buClr>
                <a:schemeClr val="dk1"/>
              </a:buClr>
              <a:buFont typeface="Arial"/>
              <a:buNone/>
              <a:defRPr sz="2100" b="0" i="0" u="none" strike="noStrike" cap="none">
                <a:solidFill>
                  <a:schemeClr val="dk1"/>
                </a:solidFill>
                <a:latin typeface="Arial"/>
                <a:ea typeface="Arial"/>
                <a:cs typeface="Arial"/>
                <a:sym typeface="Arial"/>
              </a:defRPr>
            </a:lvl9pPr>
          </a:lstStyle>
          <a:p>
            <a:endParaRPr/>
          </a:p>
        </p:txBody>
      </p:sp>
      <p:sp>
        <p:nvSpPr>
          <p:cNvPr id="115" name="Shape 115"/>
          <p:cNvSpPr txBox="1">
            <a:spLocks noGrp="1"/>
          </p:cNvSpPr>
          <p:nvPr>
            <p:ph type="title"/>
          </p:nvPr>
        </p:nvSpPr>
        <p:spPr>
          <a:xfrm>
            <a:off x="1792290" y="3600453"/>
            <a:ext cx="5486399" cy="425053"/>
          </a:xfrm>
          <a:prstGeom prst="rect">
            <a:avLst/>
          </a:prstGeom>
          <a:noFill/>
          <a:ln>
            <a:noFill/>
          </a:ln>
        </p:spPr>
        <p:txBody>
          <a:bodyPr lIns="91425" tIns="91425" rIns="91425" bIns="91425" anchor="b" anchorCtr="0"/>
          <a:lstStyle>
            <a:lvl1pPr marL="0" marR="0" lvl="0" indent="0" algn="l" rtl="0">
              <a:spcBef>
                <a:spcPts val="0"/>
              </a:spcBef>
              <a:buClr>
                <a:srgbClr val="141313"/>
              </a:buClr>
              <a:buFont typeface="Helvetica Neue"/>
              <a:buNone/>
              <a:defRPr sz="2100" b="1" i="0" u="none" strike="noStrike" cap="none">
                <a:solidFill>
                  <a:srgbClr val="141313"/>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6" name="Shape 116"/>
          <p:cNvSpPr txBox="1">
            <a:spLocks noGrp="1"/>
          </p:cNvSpPr>
          <p:nvPr>
            <p:ph type="body" idx="1"/>
          </p:nvPr>
        </p:nvSpPr>
        <p:spPr>
          <a:xfrm>
            <a:off x="1792290" y="4025525"/>
            <a:ext cx="5486399" cy="603647"/>
          </a:xfrm>
          <a:prstGeom prst="rect">
            <a:avLst/>
          </a:prstGeom>
          <a:noFill/>
          <a:ln>
            <a:noFill/>
          </a:ln>
        </p:spPr>
        <p:txBody>
          <a:bodyPr lIns="91425" tIns="91425" rIns="91425" bIns="91425" anchor="t" anchorCtr="0"/>
          <a:lstStyle>
            <a:lvl1pPr marL="0" marR="0" lvl="0" indent="0" algn="l" rtl="0">
              <a:spcBef>
                <a:spcPts val="0"/>
              </a:spcBef>
              <a:spcAft>
                <a:spcPts val="225"/>
              </a:spcAft>
              <a:buClr>
                <a:srgbClr val="888888"/>
              </a:buClr>
              <a:buFont typeface="Arial"/>
              <a:buNone/>
              <a:defRPr sz="1500" b="0" i="0" u="none" strike="noStrike" cap="none">
                <a:solidFill>
                  <a:srgbClr val="141313"/>
                </a:solidFill>
                <a:latin typeface="Helvetica Neue"/>
                <a:ea typeface="Helvetica Neue"/>
                <a:cs typeface="Helvetica Neue"/>
                <a:sym typeface="Helvetica Neue"/>
              </a:defRPr>
            </a:lvl1pPr>
            <a:lvl2pPr marL="488186" marR="0" lvl="1" indent="-5585" algn="l" rtl="0">
              <a:spcBef>
                <a:spcPts val="0"/>
              </a:spcBef>
              <a:spcAft>
                <a:spcPts val="225"/>
              </a:spcAft>
              <a:buClr>
                <a:srgbClr val="888888"/>
              </a:buClr>
              <a:buFont typeface="Merriweather Sans"/>
              <a:buNone/>
              <a:defRPr sz="1300" b="0" i="0" u="none" strike="noStrike" cap="none">
                <a:solidFill>
                  <a:srgbClr val="141313"/>
                </a:solidFill>
                <a:latin typeface="Helvetica Neue"/>
                <a:ea typeface="Helvetica Neue"/>
                <a:cs typeface="Helvetica Neue"/>
                <a:sym typeface="Helvetica Neue"/>
              </a:defRPr>
            </a:lvl2pPr>
            <a:lvl3pPr marL="976372" marR="0" lvl="2" indent="-11172" algn="l" rtl="0">
              <a:spcBef>
                <a:spcPts val="220"/>
              </a:spcBef>
              <a:spcAft>
                <a:spcPts val="225"/>
              </a:spcAft>
              <a:buClr>
                <a:srgbClr val="888888"/>
              </a:buClr>
              <a:buFont typeface="Merriweather Sans"/>
              <a:buNone/>
              <a:defRPr sz="1100" b="0" i="0" u="none" strike="noStrike" cap="none">
                <a:solidFill>
                  <a:srgbClr val="141313"/>
                </a:solidFill>
                <a:latin typeface="Helvetica Neue"/>
                <a:ea typeface="Helvetica Neue"/>
                <a:cs typeface="Helvetica Neue"/>
                <a:sym typeface="Helvetica Neue"/>
              </a:defRPr>
            </a:lvl3pPr>
            <a:lvl4pPr marL="1464557" marR="0" lvl="3" indent="-4057" algn="l" rtl="0">
              <a:spcBef>
                <a:spcPts val="200"/>
              </a:spcBef>
              <a:spcAft>
                <a:spcPts val="225"/>
              </a:spcAft>
              <a:buClr>
                <a:srgbClr val="888888"/>
              </a:buClr>
              <a:buFont typeface="Arial"/>
              <a:buNone/>
              <a:defRPr sz="1000" b="0" i="0" u="none" strike="noStrike" cap="none">
                <a:solidFill>
                  <a:srgbClr val="141313"/>
                </a:solidFill>
                <a:latin typeface="Helvetica Neue"/>
                <a:ea typeface="Helvetica Neue"/>
                <a:cs typeface="Helvetica Neue"/>
                <a:sym typeface="Helvetica Neue"/>
              </a:defRPr>
            </a:lvl4pPr>
            <a:lvl5pPr marL="1952732" marR="0" lvl="4" indent="-9631" algn="l" rtl="0">
              <a:spcBef>
                <a:spcPts val="200"/>
              </a:spcBef>
              <a:spcAft>
                <a:spcPts val="225"/>
              </a:spcAft>
              <a:buClr>
                <a:srgbClr val="888888"/>
              </a:buClr>
              <a:buFont typeface="Merriweather Sans"/>
              <a:buNone/>
              <a:defRPr sz="1000" b="0" i="1" u="none" strike="noStrike" cap="none">
                <a:solidFill>
                  <a:srgbClr val="141313"/>
                </a:solidFill>
                <a:latin typeface="Helvetica Neue"/>
                <a:ea typeface="Helvetica Neue"/>
                <a:cs typeface="Helvetica Neue"/>
                <a:sym typeface="Helvetica Neue"/>
              </a:defRPr>
            </a:lvl5pPr>
            <a:lvl6pPr marL="2440918" marR="0" lvl="5" indent="-2518"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6pPr>
            <a:lvl7pPr marL="2929106" marR="0" lvl="6" indent="-8106"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7pPr>
            <a:lvl8pPr marL="3417286" marR="0" lvl="7" indent="-985"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8pPr>
            <a:lvl9pPr marL="3905471" marR="0" lvl="8" indent="-657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9pPr>
          </a:lstStyle>
          <a:p>
            <a:endParaRPr/>
          </a:p>
        </p:txBody>
      </p:sp>
      <p:sp>
        <p:nvSpPr>
          <p:cNvPr id="117" name="Shape 117"/>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a:solidFill>
                  <a:schemeClr val="lt1"/>
                </a:solidFill>
                <a:latin typeface="Helvetica Neue"/>
                <a:ea typeface="Helvetica Neue"/>
                <a:cs typeface="Helvetica Neue"/>
                <a:sym typeface="Helvetica Neue"/>
              </a:rPr>
              <a:t>‹#›</a:t>
            </a:fld>
            <a:endParaRPr lang="en-US" sz="800">
              <a:solidFill>
                <a:schemeClr val="lt1"/>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descr="Arista-PP-bar.jpg"/>
          <p:cNvPicPr preferRelativeResize="0"/>
          <p:nvPr/>
        </p:nvPicPr>
        <p:blipFill rotWithShape="1">
          <a:blip r:embed="rId16">
            <a:alphaModFix/>
          </a:blip>
          <a:srcRect/>
          <a:stretch/>
        </p:blipFill>
        <p:spPr>
          <a:xfrm>
            <a:off x="0" y="4827983"/>
            <a:ext cx="9144000" cy="315516"/>
          </a:xfrm>
          <a:prstGeom prst="rect">
            <a:avLst/>
          </a:prstGeom>
          <a:noFill/>
          <a:ln>
            <a:noFill/>
          </a:ln>
        </p:spPr>
      </p:pic>
      <p:sp>
        <p:nvSpPr>
          <p:cNvPr id="7" name="Shape 7"/>
          <p:cNvSpPr txBox="1">
            <a:spLocks noGrp="1"/>
          </p:cNvSpPr>
          <p:nvPr>
            <p:ph type="title"/>
          </p:nvPr>
        </p:nvSpPr>
        <p:spPr>
          <a:xfrm>
            <a:off x="457202" y="127613"/>
            <a:ext cx="8229600" cy="650014"/>
          </a:xfrm>
          <a:prstGeom prst="rect">
            <a:avLst/>
          </a:prstGeom>
          <a:noFill/>
          <a:ln>
            <a:noFill/>
          </a:ln>
        </p:spPr>
        <p:txBody>
          <a:bodyPr lIns="91425" tIns="91425" rIns="91425" bIns="91425" anchor="t" anchorCtr="0"/>
          <a:lstStyle>
            <a:lvl1pPr marL="0" marR="0" lvl="0" indent="0" algn="l" rtl="0">
              <a:spcBef>
                <a:spcPts val="0"/>
              </a:spcBef>
              <a:buClr>
                <a:srgbClr val="141313"/>
              </a:buClr>
              <a:buFont typeface="Helvetica Neue"/>
              <a:buNone/>
              <a:defRPr sz="2500" b="0" i="0" u="none" strike="noStrike" cap="none">
                <a:solidFill>
                  <a:srgbClr val="141313"/>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 name="Shape 8"/>
          <p:cNvSpPr txBox="1">
            <a:spLocks noGrp="1"/>
          </p:cNvSpPr>
          <p:nvPr>
            <p:ph type="body" idx="1"/>
          </p:nvPr>
        </p:nvSpPr>
        <p:spPr>
          <a:xfrm>
            <a:off x="457202" y="880107"/>
            <a:ext cx="8229600" cy="3714520"/>
          </a:xfrm>
          <a:prstGeom prst="rect">
            <a:avLst/>
          </a:prstGeom>
          <a:noFill/>
          <a:ln>
            <a:noFill/>
          </a:ln>
        </p:spPr>
        <p:txBody>
          <a:bodyPr lIns="91425" tIns="91425" rIns="91425" bIns="91425" anchor="t" anchorCtr="0"/>
          <a:lstStyle>
            <a:lvl1pPr marL="229743" marR="0" lvl="0" indent="-115443" algn="l" rtl="0">
              <a:spcBef>
                <a:spcPts val="0"/>
              </a:spcBef>
              <a:spcAft>
                <a:spcPts val="225"/>
              </a:spcAft>
              <a:buClr>
                <a:srgbClr val="888888"/>
              </a:buClr>
              <a:buSzPct val="100000"/>
              <a:buFont typeface="Arial"/>
              <a:buChar char="•"/>
              <a:defRPr sz="1800" b="0" i="0" u="none" strike="noStrike" cap="none">
                <a:solidFill>
                  <a:srgbClr val="141313"/>
                </a:solidFill>
                <a:latin typeface="Helvetica Neue"/>
                <a:ea typeface="Helvetica Neue"/>
                <a:cs typeface="Helvetica Neue"/>
                <a:sym typeface="Helvetica Neue"/>
              </a:defRPr>
            </a:lvl1pPr>
            <a:lvl2pPr marL="449199" marR="0" lvl="1" indent="-150748" algn="l" rtl="0">
              <a:spcBef>
                <a:spcPts val="0"/>
              </a:spcBef>
              <a:spcAft>
                <a:spcPts val="225"/>
              </a:spcAft>
              <a:buClr>
                <a:srgbClr val="888888"/>
              </a:buClr>
              <a:buSzPct val="100000"/>
              <a:buFont typeface="Merriweather Sans"/>
              <a:buChar char="-"/>
              <a:defRPr sz="1500" b="0" i="0" u="none" strike="noStrike" cap="none">
                <a:solidFill>
                  <a:srgbClr val="141313"/>
                </a:solidFill>
                <a:latin typeface="Helvetica Neue"/>
                <a:ea typeface="Helvetica Neue"/>
                <a:cs typeface="Helvetica Neue"/>
                <a:sym typeface="Helvetica Neue"/>
              </a:defRPr>
            </a:lvl2pPr>
            <a:lvl3pPr marL="706374" marR="0" lvl="2" indent="-172973" algn="l" rtl="0">
              <a:spcBef>
                <a:spcPts val="240"/>
              </a:spcBef>
              <a:spcAft>
                <a:spcPts val="225"/>
              </a:spcAft>
              <a:buClr>
                <a:srgbClr val="888888"/>
              </a:buClr>
              <a:buSzPct val="100000"/>
              <a:buFont typeface="Merriweather Sans"/>
              <a:buChar char="≫"/>
              <a:defRPr sz="1200" b="0" i="0" u="none" strike="noStrike" cap="none">
                <a:solidFill>
                  <a:srgbClr val="141313"/>
                </a:solidFill>
                <a:latin typeface="Helvetica Neue"/>
                <a:ea typeface="Helvetica Neue"/>
                <a:cs typeface="Helvetica Neue"/>
                <a:sym typeface="Helvetica Neue"/>
              </a:defRPr>
            </a:lvl3pPr>
            <a:lvl4pPr marL="685800" marR="0" lvl="3" indent="-120650" algn="l" rtl="0">
              <a:spcBef>
                <a:spcPts val="180"/>
              </a:spcBef>
              <a:spcAft>
                <a:spcPts val="225"/>
              </a:spcAft>
              <a:buClr>
                <a:srgbClr val="888888"/>
              </a:buClr>
              <a:buSzPct val="100000"/>
              <a:buFont typeface="Arial"/>
              <a:buChar char="•"/>
              <a:defRPr sz="900" b="0" i="0" u="none" strike="noStrike" cap="none">
                <a:solidFill>
                  <a:srgbClr val="141313"/>
                </a:solidFill>
                <a:latin typeface="Helvetica Neue"/>
                <a:ea typeface="Helvetica Neue"/>
                <a:cs typeface="Helvetica Neue"/>
                <a:sym typeface="Helvetica Neue"/>
              </a:defRPr>
            </a:lvl4pPr>
            <a:lvl5pPr marL="685800" marR="0" lvl="4" indent="-120650" algn="l" rtl="0">
              <a:spcBef>
                <a:spcPts val="180"/>
              </a:spcBef>
              <a:spcAft>
                <a:spcPts val="225"/>
              </a:spcAft>
              <a:buClr>
                <a:srgbClr val="888888"/>
              </a:buClr>
              <a:buSzPct val="100000"/>
              <a:buFont typeface="Merriweather Sans"/>
              <a:buChar char="-"/>
              <a:defRPr sz="900" b="0" i="1" u="none" strike="noStrike" cap="none">
                <a:solidFill>
                  <a:srgbClr val="141313"/>
                </a:solidFill>
                <a:latin typeface="Helvetica Neue"/>
                <a:ea typeface="Helvetica Neue"/>
                <a:cs typeface="Helvetica Neue"/>
                <a:sym typeface="Helvetica Neue"/>
              </a:defRPr>
            </a:lvl5pPr>
            <a:lvl6pPr marL="2685012" marR="0" lvl="5" indent="-113262"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6pPr>
            <a:lvl7pPr marL="3173197" marR="0" lvl="6" indent="-118847"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7pPr>
            <a:lvl8pPr marL="3661377" marR="0" lvl="7" indent="-111726"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8pPr>
            <a:lvl9pPr marL="4149557" marR="0" lvl="8" indent="-117307" algn="l" rtl="0">
              <a:spcBef>
                <a:spcPts val="420"/>
              </a:spcBef>
              <a:buClr>
                <a:schemeClr val="dk1"/>
              </a:buClr>
              <a:buSzPct val="100000"/>
              <a:buFont typeface="Arial"/>
              <a:buChar char="•"/>
              <a:defRPr sz="2100" b="0" i="0" u="none" strike="noStrike" cap="none">
                <a:solidFill>
                  <a:schemeClr val="dk1"/>
                </a:solidFill>
                <a:latin typeface="Arial"/>
                <a:ea typeface="Arial"/>
                <a:cs typeface="Arial"/>
                <a:sym typeface="Arial"/>
              </a:defRPr>
            </a:lvl9pPr>
          </a:lstStyle>
          <a:p>
            <a:endParaRPr/>
          </a:p>
        </p:txBody>
      </p:sp>
      <p:sp>
        <p:nvSpPr>
          <p:cNvPr id="9" name="Shape 9"/>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spcAft>
                <a:spcPts val="0"/>
              </a:spcAft>
              <a:buSzPct val="25000"/>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t>‹#›</a:t>
            </a:fld>
            <a:endParaRPr lang="en-US" sz="800" b="0" i="0" u="none" strike="noStrike" cap="none">
              <a:solidFill>
                <a:schemeClr val="lt1"/>
              </a:solidFill>
              <a:latin typeface="Helvetica Neue"/>
              <a:ea typeface="Helvetica Neue"/>
              <a:cs typeface="Helvetica Neue"/>
              <a:sym typeface="Helvetica Neue"/>
            </a:endParaRPr>
          </a:p>
        </p:txBody>
      </p:sp>
      <p:sp>
        <p:nvSpPr>
          <p:cNvPr id="10" name="Shape 10"/>
          <p:cNvSpPr txBox="1"/>
          <p:nvPr/>
        </p:nvSpPr>
        <p:spPr>
          <a:xfrm>
            <a:off x="1283482" y="4869655"/>
            <a:ext cx="2850367" cy="273845"/>
          </a:xfrm>
          <a:prstGeom prst="rect">
            <a:avLst/>
          </a:prstGeom>
          <a:noFill/>
          <a:ln>
            <a:noFill/>
          </a:ln>
        </p:spPr>
        <p:txBody>
          <a:bodyPr lIns="97625" tIns="48800" rIns="97625" bIns="48800" anchor="ctr" anchorCtr="0">
            <a:noAutofit/>
          </a:bodyPr>
          <a:lstStyle/>
          <a:p>
            <a:pPr marL="0" marR="0" lvl="0" indent="0" algn="l" rtl="0">
              <a:lnSpc>
                <a:spcPct val="100000"/>
              </a:lnSpc>
              <a:spcBef>
                <a:spcPts val="0"/>
              </a:spcBef>
              <a:spcAft>
                <a:spcPts val="0"/>
              </a:spcAft>
              <a:buClr>
                <a:schemeClr val="lt1"/>
              </a:buClr>
              <a:buSzPct val="25000"/>
              <a:buFont typeface="Helvetica Neue"/>
              <a:buNone/>
            </a:pPr>
            <a:r>
              <a:rPr lang="en-US" sz="800" b="0" i="0" u="none" strike="noStrike" cap="none">
                <a:solidFill>
                  <a:schemeClr val="lt1"/>
                </a:solidFill>
                <a:latin typeface="Helvetica Neue"/>
                <a:ea typeface="Helvetica Neue"/>
                <a:cs typeface="Helvetica Neue"/>
                <a:sym typeface="Helvetica Neue"/>
              </a:rPr>
              <a:t>Confidential. Copyright © Arista 2016. All rights reserved.</a:t>
            </a:r>
          </a:p>
        </p:txBody>
      </p:sp>
      <p:grpSp>
        <p:nvGrpSpPr>
          <p:cNvPr id="11" name="Shape 11"/>
          <p:cNvGrpSpPr/>
          <p:nvPr/>
        </p:nvGrpSpPr>
        <p:grpSpPr>
          <a:xfrm>
            <a:off x="-2461853" y="149053"/>
            <a:ext cx="1976254" cy="3646701"/>
            <a:chOff x="-6564942" y="397472"/>
            <a:chExt cx="5270011" cy="9724538"/>
          </a:xfrm>
        </p:grpSpPr>
        <p:sp>
          <p:nvSpPr>
            <p:cNvPr id="12" name="Shape 12"/>
            <p:cNvSpPr txBox="1"/>
            <p:nvPr/>
          </p:nvSpPr>
          <p:spPr>
            <a:xfrm>
              <a:off x="-6564942" y="8972979"/>
              <a:ext cx="3787254" cy="11490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63058"/>
                </a:buClr>
                <a:buSzPct val="25000"/>
                <a:buFont typeface="Helvetica Neue"/>
                <a:buNone/>
              </a:pPr>
              <a:r>
                <a:rPr lang="en-US" sz="1100" b="0" i="0" u="none" strike="noStrike" cap="none">
                  <a:solidFill>
                    <a:srgbClr val="163058"/>
                  </a:solidFill>
                  <a:latin typeface="Helvetica Neue"/>
                  <a:ea typeface="Helvetica Neue"/>
                  <a:cs typeface="Helvetica Neue"/>
                  <a:sym typeface="Helvetica Neue"/>
                </a:rPr>
                <a:t>Alternate text color:</a:t>
              </a:r>
            </a:p>
            <a:p>
              <a:pPr marL="0" marR="0" lvl="0" indent="0" algn="l" rtl="0">
                <a:lnSpc>
                  <a:spcPct val="100000"/>
                </a:lnSpc>
                <a:spcBef>
                  <a:spcPts val="0"/>
                </a:spcBef>
                <a:spcAft>
                  <a:spcPts val="0"/>
                </a:spcAft>
                <a:buClr>
                  <a:srgbClr val="163058"/>
                </a:buClr>
                <a:buSzPct val="25000"/>
                <a:buFont typeface="Helvetica Neue"/>
                <a:buNone/>
              </a:pPr>
              <a:r>
                <a:rPr lang="en-US" sz="1100" b="0" i="0" u="none" strike="noStrike" cap="none">
                  <a:solidFill>
                    <a:srgbClr val="163058"/>
                  </a:solidFill>
                  <a:latin typeface="Helvetica Neue"/>
                  <a:ea typeface="Helvetica Neue"/>
                  <a:cs typeface="Helvetica Neue"/>
                  <a:sym typeface="Helvetica Neue"/>
                </a:rPr>
                <a:t>Hex color# 112346</a:t>
              </a:r>
            </a:p>
          </p:txBody>
        </p:sp>
        <p:sp>
          <p:nvSpPr>
            <p:cNvPr id="13" name="Shape 13"/>
            <p:cNvSpPr txBox="1"/>
            <p:nvPr/>
          </p:nvSpPr>
          <p:spPr>
            <a:xfrm>
              <a:off x="-6564942" y="397472"/>
              <a:ext cx="4016726" cy="69762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63058"/>
                </a:buClr>
                <a:buSzPct val="25000"/>
                <a:buFont typeface="Helvetica Neue"/>
                <a:buNone/>
              </a:pPr>
              <a:r>
                <a:rPr lang="en-US" sz="1100" b="0" i="0" u="none" strike="noStrike" cap="none">
                  <a:solidFill>
                    <a:srgbClr val="163058"/>
                  </a:solidFill>
                  <a:latin typeface="Helvetica Neue"/>
                  <a:ea typeface="Helvetica Neue"/>
                  <a:cs typeface="Helvetica Neue"/>
                  <a:sym typeface="Helvetica Neue"/>
                </a:rPr>
                <a:t>ARISTA color Palette</a:t>
              </a:r>
            </a:p>
          </p:txBody>
        </p:sp>
        <p:sp>
          <p:nvSpPr>
            <p:cNvPr id="14" name="Shape 14"/>
            <p:cNvSpPr/>
            <p:nvPr/>
          </p:nvSpPr>
          <p:spPr>
            <a:xfrm>
              <a:off x="-6514142" y="1016912"/>
              <a:ext cx="1330037" cy="1330037"/>
            </a:xfrm>
            <a:prstGeom prst="rect">
              <a:avLst/>
            </a:prstGeom>
            <a:solidFill>
              <a:srgbClr val="16325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15" name="Shape 15"/>
            <p:cNvSpPr/>
            <p:nvPr/>
          </p:nvSpPr>
          <p:spPr>
            <a:xfrm>
              <a:off x="-4705425" y="1016912"/>
              <a:ext cx="1330037" cy="1330037"/>
            </a:xfrm>
            <a:prstGeom prst="rect">
              <a:avLst/>
            </a:prstGeom>
            <a:solidFill>
              <a:srgbClr val="58595A"/>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16" name="Shape 16"/>
            <p:cNvSpPr/>
            <p:nvPr/>
          </p:nvSpPr>
          <p:spPr>
            <a:xfrm>
              <a:off x="-6514142" y="2825827"/>
              <a:ext cx="868976" cy="868976"/>
            </a:xfrm>
            <a:prstGeom prst="rect">
              <a:avLst/>
            </a:prstGeom>
            <a:solidFill>
              <a:srgbClr val="25678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17" name="Shape 17"/>
            <p:cNvSpPr/>
            <p:nvPr/>
          </p:nvSpPr>
          <p:spPr>
            <a:xfrm>
              <a:off x="-5415007" y="2825827"/>
              <a:ext cx="868976" cy="868976"/>
            </a:xfrm>
            <a:prstGeom prst="rect">
              <a:avLst/>
            </a:prstGeom>
            <a:solidFill>
              <a:srgbClr val="5588B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18" name="Shape 18"/>
            <p:cNvSpPr/>
            <p:nvPr/>
          </p:nvSpPr>
          <p:spPr>
            <a:xfrm>
              <a:off x="-4340573" y="2825827"/>
              <a:ext cx="868976" cy="868976"/>
            </a:xfrm>
            <a:prstGeom prst="rect">
              <a:avLst/>
            </a:prstGeom>
            <a:solidFill>
              <a:srgbClr val="221F2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19" name="Shape 19"/>
            <p:cNvSpPr/>
            <p:nvPr/>
          </p:nvSpPr>
          <p:spPr>
            <a:xfrm>
              <a:off x="-3241440" y="2825827"/>
              <a:ext cx="868976" cy="868976"/>
            </a:xfrm>
            <a:prstGeom prst="rect">
              <a:avLst/>
            </a:prstGeom>
            <a:solidFill>
              <a:srgbClr val="929598"/>
            </a:solidFill>
            <a:ln w="9525" cap="flat" cmpd="sng">
              <a:solidFill>
                <a:srgbClr val="92959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0" name="Shape 20"/>
            <p:cNvSpPr/>
            <p:nvPr/>
          </p:nvSpPr>
          <p:spPr>
            <a:xfrm>
              <a:off x="-2163908" y="2825827"/>
              <a:ext cx="868976" cy="868976"/>
            </a:xfrm>
            <a:prstGeom prst="rect">
              <a:avLst/>
            </a:prstGeom>
            <a:solidFill>
              <a:srgbClr val="BBBDB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1" name="Shape 21"/>
            <p:cNvSpPr/>
            <p:nvPr/>
          </p:nvSpPr>
          <p:spPr>
            <a:xfrm>
              <a:off x="-6514141" y="5366003"/>
              <a:ext cx="781924" cy="781924"/>
            </a:xfrm>
            <a:prstGeom prst="rect">
              <a:avLst/>
            </a:prstGeom>
            <a:solidFill>
              <a:srgbClr val="E8D75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2" name="Shape 22"/>
            <p:cNvSpPr/>
            <p:nvPr/>
          </p:nvSpPr>
          <p:spPr>
            <a:xfrm>
              <a:off x="-5471660" y="5366003"/>
              <a:ext cx="781924" cy="781924"/>
            </a:xfrm>
            <a:prstGeom prst="rect">
              <a:avLst/>
            </a:prstGeom>
            <a:solidFill>
              <a:srgbClr val="B39E2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3" name="Shape 23"/>
            <p:cNvSpPr/>
            <p:nvPr/>
          </p:nvSpPr>
          <p:spPr>
            <a:xfrm>
              <a:off x="-4461394" y="5366003"/>
              <a:ext cx="781924" cy="781924"/>
            </a:xfrm>
            <a:prstGeom prst="rect">
              <a:avLst/>
            </a:prstGeom>
            <a:solidFill>
              <a:srgbClr val="ACC37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4" name="Shape 24"/>
            <p:cNvSpPr/>
            <p:nvPr/>
          </p:nvSpPr>
          <p:spPr>
            <a:xfrm>
              <a:off x="-3428492" y="5366003"/>
              <a:ext cx="781924" cy="781924"/>
            </a:xfrm>
            <a:prstGeom prst="rect">
              <a:avLst/>
            </a:prstGeom>
            <a:solidFill>
              <a:srgbClr val="6A8236"/>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5" name="Shape 25"/>
            <p:cNvSpPr/>
            <p:nvPr/>
          </p:nvSpPr>
          <p:spPr>
            <a:xfrm>
              <a:off x="-6514141" y="6462898"/>
              <a:ext cx="781924" cy="781924"/>
            </a:xfrm>
            <a:prstGeom prst="rect">
              <a:avLst/>
            </a:prstGeom>
            <a:solidFill>
              <a:srgbClr val="ACD13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6" name="Shape 26"/>
            <p:cNvSpPr/>
            <p:nvPr/>
          </p:nvSpPr>
          <p:spPr>
            <a:xfrm>
              <a:off x="-5471660" y="6462898"/>
              <a:ext cx="781924" cy="781924"/>
            </a:xfrm>
            <a:prstGeom prst="rect">
              <a:avLst/>
            </a:prstGeom>
            <a:solidFill>
              <a:srgbClr val="FD661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7" name="Shape 27"/>
            <p:cNvSpPr/>
            <p:nvPr/>
          </p:nvSpPr>
          <p:spPr>
            <a:xfrm>
              <a:off x="-4461394" y="6462898"/>
              <a:ext cx="781924" cy="781924"/>
            </a:xfrm>
            <a:prstGeom prst="rect">
              <a:avLst/>
            </a:prstGeom>
            <a:solidFill>
              <a:srgbClr val="FAAF4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8" name="Shape 28"/>
            <p:cNvSpPr/>
            <p:nvPr/>
          </p:nvSpPr>
          <p:spPr>
            <a:xfrm>
              <a:off x="-6514142" y="8002403"/>
              <a:ext cx="868976" cy="868976"/>
            </a:xfrm>
            <a:prstGeom prst="rect">
              <a:avLst/>
            </a:prstGeom>
            <a:solidFill>
              <a:srgbClr val="16325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sp>
          <p:nvSpPr>
            <p:cNvPr id="29" name="Shape 29"/>
            <p:cNvSpPr/>
            <p:nvPr/>
          </p:nvSpPr>
          <p:spPr>
            <a:xfrm>
              <a:off x="-6514142" y="4057428"/>
              <a:ext cx="868976" cy="868976"/>
            </a:xfrm>
            <a:prstGeom prst="rect">
              <a:avLst/>
            </a:prstGeom>
            <a:solidFill>
              <a:srgbClr val="E0872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535353"/>
                </a:buClr>
                <a:buFont typeface="Gill Sans"/>
                <a:buNone/>
              </a:pPr>
              <a:endParaRPr sz="700" b="0" i="0" u="none" strike="noStrike" cap="none">
                <a:solidFill>
                  <a:srgbClr val="FFFFFE"/>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716" r:id="rId13"/>
    <p:sldLayoutId id="214748371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8.tiff"/></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6" Type="http://schemas.openxmlformats.org/officeDocument/2006/relationships/image" Target="../media/image30.tiff"/><Relationship Id="rId7" Type="http://schemas.openxmlformats.org/officeDocument/2006/relationships/image" Target="../media/image31.tiff"/><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32.tiff"/><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tiff"/></Relationships>
</file>

<file path=ppt/slides/_rels/slide13.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14.xml"/><Relationship Id="rId2" Type="http://schemas.openxmlformats.org/officeDocument/2006/relationships/image" Target="../media/image3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tiff"/><Relationship Id="rId3" Type="http://schemas.openxmlformats.org/officeDocument/2006/relationships/image" Target="../media/image36.tiff"/></Relationships>
</file>

<file path=ppt/slides/_rels/slide15.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slideLayout" Target="../slideLayouts/slideLayout14.xml"/><Relationship Id="rId2"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png"/><Relationship Id="rId1" Type="http://schemas.openxmlformats.org/officeDocument/2006/relationships/slideLayout" Target="../slideLayouts/slideLayout14.xml"/><Relationship Id="rId2"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1" Type="http://schemas.openxmlformats.org/officeDocument/2006/relationships/slideLayout" Target="../slideLayouts/slideLayout14.xml"/><Relationship Id="rId2" Type="http://schemas.openxmlformats.org/officeDocument/2006/relationships/image" Target="../media/image43.tiff"/></Relationships>
</file>

<file path=ppt/slides/_rels/slide18.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tiff"/><Relationship Id="rId1" Type="http://schemas.openxmlformats.org/officeDocument/2006/relationships/slideLayout" Target="../slideLayouts/slideLayout14.xml"/><Relationship Id="rId2" Type="http://schemas.openxmlformats.org/officeDocument/2006/relationships/image" Target="../media/image4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tiff"/></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ctrTitle"/>
          </p:nvPr>
        </p:nvSpPr>
        <p:spPr>
          <a:xfrm>
            <a:off x="8404" y="3334132"/>
            <a:ext cx="9135596" cy="731881"/>
          </a:xfrm>
          <a:prstGeom prst="rect">
            <a:avLst/>
          </a:prstGeom>
          <a:noFill/>
          <a:ln>
            <a:noFill/>
          </a:ln>
        </p:spPr>
        <p:txBody>
          <a:bodyPr lIns="183125" tIns="47600" rIns="183125" bIns="47600" anchor="b" anchorCtr="0">
            <a:noAutofit/>
          </a:bodyPr>
          <a:lstStyle/>
          <a:p>
            <a:pPr lvl="0">
              <a:buSzPct val="25000"/>
            </a:pPr>
            <a:r>
              <a:rPr lang="en-US" sz="3200" dirty="0" err="1" smtClean="0">
                <a:latin typeface="Arial"/>
                <a:ea typeface="Arial"/>
                <a:cs typeface="Arial"/>
                <a:sym typeface="Arial"/>
              </a:rPr>
              <a:t>vBriskett</a:t>
            </a:r>
            <a:r>
              <a:rPr lang="en-US" sz="3200" dirty="0">
                <a:latin typeface="Arial"/>
                <a:ea typeface="Arial"/>
                <a:cs typeface="Arial"/>
                <a:sym typeface="Arial"/>
              </a:rPr>
              <a:t> </a:t>
            </a:r>
            <a:r>
              <a:rPr lang="en-US" sz="3200" dirty="0" smtClean="0">
                <a:latin typeface="Arial"/>
                <a:ea typeface="Arial"/>
                <a:cs typeface="Arial"/>
                <a:sym typeface="Arial"/>
              </a:rPr>
              <a:t>Network Automation </a:t>
            </a:r>
            <a:endParaRPr lang="en-US" sz="3200" b="0" i="0" u="none" strike="noStrike" cap="none" dirty="0">
              <a:solidFill>
                <a:schemeClr val="lt1"/>
              </a:solidFill>
              <a:latin typeface="Arial"/>
              <a:ea typeface="Arial"/>
              <a:cs typeface="Arial"/>
              <a:sym typeface="Arial"/>
            </a:endParaRPr>
          </a:p>
        </p:txBody>
      </p:sp>
      <p:sp>
        <p:nvSpPr>
          <p:cNvPr id="205" name="Shape 205"/>
          <p:cNvSpPr txBox="1">
            <a:spLocks noGrp="1"/>
          </p:cNvSpPr>
          <p:nvPr>
            <p:ph type="subTitle" idx="1"/>
          </p:nvPr>
        </p:nvSpPr>
        <p:spPr>
          <a:xfrm>
            <a:off x="0" y="4077630"/>
            <a:ext cx="9135596" cy="518173"/>
          </a:xfrm>
          <a:prstGeom prst="rect">
            <a:avLst/>
          </a:prstGeom>
          <a:noFill/>
          <a:ln>
            <a:noFill/>
          </a:ln>
        </p:spPr>
        <p:txBody>
          <a:bodyPr lIns="183125" tIns="47600" rIns="183125" bIns="47600" anchor="t" anchorCtr="0">
            <a:noAutofit/>
          </a:bodyPr>
          <a:lstStyle/>
          <a:p>
            <a:pPr marL="0" marR="0" lvl="0" indent="0" algn="l" rtl="0">
              <a:lnSpc>
                <a:spcPct val="80000"/>
              </a:lnSpc>
              <a:spcBef>
                <a:spcPts val="0"/>
              </a:spcBef>
              <a:spcAft>
                <a:spcPts val="0"/>
              </a:spcAft>
              <a:buClr>
                <a:srgbClr val="FFFFFF"/>
              </a:buClr>
              <a:buSzPct val="25000"/>
              <a:buFont typeface="Arial"/>
              <a:buNone/>
            </a:pPr>
            <a:r>
              <a:rPr lang="en-US" sz="1400" b="0" i="0" u="none" strike="noStrike" cap="none" dirty="0" smtClean="0">
                <a:solidFill>
                  <a:srgbClr val="FFFFFF"/>
                </a:solidFill>
                <a:latin typeface="Arial"/>
                <a:ea typeface="Arial"/>
                <a:cs typeface="Arial"/>
                <a:sym typeface="Arial"/>
              </a:rPr>
              <a:t>Daniel Hertzberg </a:t>
            </a:r>
            <a:endParaRPr lang="en-US" sz="1400" b="0" i="0" u="none" strike="noStrike" cap="none" dirty="0">
              <a:solidFill>
                <a:srgbClr val="FFFFFF"/>
              </a:solidFill>
              <a:latin typeface="Arial"/>
              <a:ea typeface="Arial"/>
              <a:cs typeface="Arial"/>
              <a:sym typeface="Arial"/>
            </a:endParaRPr>
          </a:p>
          <a:p>
            <a:pPr marL="0" marR="0" lvl="0" indent="0" algn="l" rtl="0">
              <a:lnSpc>
                <a:spcPct val="80000"/>
              </a:lnSpc>
              <a:spcBef>
                <a:spcPts val="280"/>
              </a:spcBef>
              <a:buClr>
                <a:srgbClr val="FFFFFF"/>
              </a:buClr>
              <a:buSzPct val="25000"/>
              <a:buFont typeface="Arial"/>
              <a:buNone/>
            </a:pPr>
            <a:r>
              <a:rPr lang="en-US" sz="1400" dirty="0" smtClean="0">
                <a:latin typeface="Arial"/>
                <a:ea typeface="Arial"/>
                <a:cs typeface="Arial"/>
                <a:sym typeface="Arial"/>
              </a:rPr>
              <a:t>November </a:t>
            </a:r>
            <a:r>
              <a:rPr lang="en-US" sz="1400" b="0" i="0" u="none" strike="noStrike" cap="none" dirty="0" smtClean="0">
                <a:solidFill>
                  <a:srgbClr val="FFFFFF"/>
                </a:solidFill>
                <a:latin typeface="Arial"/>
                <a:ea typeface="Arial"/>
                <a:cs typeface="Arial"/>
                <a:sym typeface="Arial"/>
              </a:rPr>
              <a:t>2016</a:t>
            </a:r>
            <a:endParaRPr lang="en-US" sz="1400" b="0" i="0" u="none" strike="noStrike" cap="none" dirty="0">
              <a:solidFill>
                <a:srgbClr val="FFFFFF"/>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6251875" y="3439353"/>
            <a:ext cx="1736185" cy="1156450"/>
          </a:xfrm>
          <a:prstGeom prst="rect">
            <a:avLst/>
          </a:prstGeom>
        </p:spPr>
      </p:pic>
    </p:spTree>
    <p:extLst>
      <p:ext uri="{BB962C8B-B14F-4D97-AF65-F5344CB8AC3E}">
        <p14:creationId xmlns:p14="http://schemas.microsoft.com/office/powerpoint/2010/main" val="12539716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5" name="Shape 440"/>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r>
              <a:rPr lang="en-US" sz="800" dirty="0">
                <a:solidFill>
                  <a:schemeClr val="lt1"/>
                </a:solidFill>
                <a:latin typeface="Helvetica Neue"/>
                <a:ea typeface="Helvetica Neue"/>
                <a:cs typeface="Helvetica Neue"/>
                <a:sym typeface="Helvetica Neue"/>
              </a:rPr>
              <a:t>3</a:t>
            </a:r>
            <a:endParaRPr lang="en-US" sz="800" b="0" i="0" u="none" strike="noStrike" cap="none" dirty="0">
              <a:solidFill>
                <a:schemeClr val="lt1"/>
              </a:solidFill>
              <a:latin typeface="Helvetica Neue"/>
              <a:ea typeface="Helvetica Neue"/>
              <a:cs typeface="Helvetica Neue"/>
              <a:sym typeface="Helvetica Neue"/>
            </a:endParaRPr>
          </a:p>
        </p:txBody>
      </p:sp>
      <p:pic>
        <p:nvPicPr>
          <p:cNvPr id="6" name="Picture 5"/>
          <p:cNvPicPr>
            <a:picLocks noChangeAspect="1"/>
          </p:cNvPicPr>
          <p:nvPr/>
        </p:nvPicPr>
        <p:blipFill>
          <a:blip r:embed="rId3"/>
          <a:stretch>
            <a:fillRect/>
          </a:stretch>
        </p:blipFill>
        <p:spPr>
          <a:xfrm>
            <a:off x="4912468" y="0"/>
            <a:ext cx="3550595" cy="1624519"/>
          </a:xfrm>
          <a:prstGeom prst="rect">
            <a:avLst/>
          </a:prstGeom>
        </p:spPr>
      </p:pic>
      <p:pic>
        <p:nvPicPr>
          <p:cNvPr id="4" name="Picture 3"/>
          <p:cNvPicPr>
            <a:picLocks noChangeAspect="1"/>
          </p:cNvPicPr>
          <p:nvPr/>
        </p:nvPicPr>
        <p:blipFill>
          <a:blip r:embed="rId4"/>
          <a:stretch>
            <a:fillRect/>
          </a:stretch>
        </p:blipFill>
        <p:spPr>
          <a:xfrm>
            <a:off x="159533" y="389106"/>
            <a:ext cx="4348264" cy="1964988"/>
          </a:xfrm>
          <a:prstGeom prst="rect">
            <a:avLst/>
          </a:prstGeom>
        </p:spPr>
      </p:pic>
      <p:pic>
        <p:nvPicPr>
          <p:cNvPr id="7" name="Picture 6"/>
          <p:cNvPicPr>
            <a:picLocks noChangeAspect="1"/>
          </p:cNvPicPr>
          <p:nvPr/>
        </p:nvPicPr>
        <p:blipFill>
          <a:blip r:embed="rId5"/>
          <a:stretch>
            <a:fillRect/>
          </a:stretch>
        </p:blipFill>
        <p:spPr>
          <a:xfrm>
            <a:off x="223805" y="3248757"/>
            <a:ext cx="1449098" cy="1021269"/>
          </a:xfrm>
          <a:prstGeom prst="rect">
            <a:avLst/>
          </a:prstGeom>
        </p:spPr>
      </p:pic>
      <p:sp>
        <p:nvSpPr>
          <p:cNvPr id="9" name="TextBox 8"/>
          <p:cNvSpPr txBox="1"/>
          <p:nvPr/>
        </p:nvSpPr>
        <p:spPr>
          <a:xfrm>
            <a:off x="1281133" y="146145"/>
            <a:ext cx="2286000" cy="307777"/>
          </a:xfrm>
          <a:prstGeom prst="rect">
            <a:avLst/>
          </a:prstGeom>
          <a:noFill/>
        </p:spPr>
        <p:txBody>
          <a:bodyPr wrap="square" rtlCol="0">
            <a:spAutoFit/>
          </a:bodyPr>
          <a:lstStyle/>
          <a:p>
            <a:r>
              <a:rPr lang="en-US" dirty="0" err="1" smtClean="0"/>
              <a:t>Desireable</a:t>
            </a:r>
            <a:r>
              <a:rPr lang="en-US" dirty="0" smtClean="0"/>
              <a:t> configuration</a:t>
            </a:r>
            <a:endParaRPr lang="en-US" dirty="0"/>
          </a:p>
        </p:txBody>
      </p:sp>
      <p:pic>
        <p:nvPicPr>
          <p:cNvPr id="10" name="Picture 9"/>
          <p:cNvPicPr>
            <a:picLocks noChangeAspect="1"/>
          </p:cNvPicPr>
          <p:nvPr/>
        </p:nvPicPr>
        <p:blipFill>
          <a:blip r:embed="rId6"/>
          <a:stretch>
            <a:fillRect/>
          </a:stretch>
        </p:blipFill>
        <p:spPr>
          <a:xfrm>
            <a:off x="5908171" y="1945532"/>
            <a:ext cx="2554892" cy="2530380"/>
          </a:xfrm>
          <a:prstGeom prst="rect">
            <a:avLst/>
          </a:prstGeom>
        </p:spPr>
      </p:pic>
      <p:sp>
        <p:nvSpPr>
          <p:cNvPr id="13" name="TextBox 12"/>
          <p:cNvSpPr txBox="1"/>
          <p:nvPr/>
        </p:nvSpPr>
        <p:spPr>
          <a:xfrm>
            <a:off x="159533" y="2661706"/>
            <a:ext cx="1706151" cy="307777"/>
          </a:xfrm>
          <a:prstGeom prst="rect">
            <a:avLst/>
          </a:prstGeom>
          <a:noFill/>
        </p:spPr>
        <p:txBody>
          <a:bodyPr wrap="square" rtlCol="0">
            <a:spAutoFit/>
          </a:bodyPr>
          <a:lstStyle/>
          <a:p>
            <a:r>
              <a:rPr lang="en-US" smtClean="0"/>
              <a:t>Host inventory file</a:t>
            </a:r>
            <a:endParaRPr lang="en-US" dirty="0"/>
          </a:p>
        </p:txBody>
      </p:sp>
      <p:sp>
        <p:nvSpPr>
          <p:cNvPr id="14" name="TextBox 13"/>
          <p:cNvSpPr txBox="1"/>
          <p:nvPr/>
        </p:nvSpPr>
        <p:spPr>
          <a:xfrm>
            <a:off x="3501833" y="2368654"/>
            <a:ext cx="1706151" cy="307777"/>
          </a:xfrm>
          <a:prstGeom prst="rect">
            <a:avLst/>
          </a:prstGeom>
          <a:noFill/>
        </p:spPr>
        <p:txBody>
          <a:bodyPr wrap="square" rtlCol="0">
            <a:spAutoFit/>
          </a:bodyPr>
          <a:lstStyle/>
          <a:p>
            <a:r>
              <a:rPr lang="en-US" dirty="0" err="1" smtClean="0"/>
              <a:t>Vlan</a:t>
            </a:r>
            <a:r>
              <a:rPr lang="en-US" dirty="0" smtClean="0"/>
              <a:t> input</a:t>
            </a:r>
            <a:endParaRPr lang="en-US" dirty="0"/>
          </a:p>
        </p:txBody>
      </p:sp>
      <p:sp>
        <p:nvSpPr>
          <p:cNvPr id="15" name="TextBox 14"/>
          <p:cNvSpPr txBox="1"/>
          <p:nvPr/>
        </p:nvSpPr>
        <p:spPr>
          <a:xfrm>
            <a:off x="5908171" y="1631137"/>
            <a:ext cx="1706151" cy="307777"/>
          </a:xfrm>
          <a:prstGeom prst="rect">
            <a:avLst/>
          </a:prstGeom>
          <a:noFill/>
        </p:spPr>
        <p:txBody>
          <a:bodyPr wrap="square" rtlCol="0">
            <a:spAutoFit/>
          </a:bodyPr>
          <a:lstStyle/>
          <a:p>
            <a:r>
              <a:rPr lang="en-US" dirty="0" err="1" smtClean="0"/>
              <a:t>Ansible</a:t>
            </a:r>
            <a:r>
              <a:rPr lang="en-US" dirty="0" smtClean="0"/>
              <a:t>-playbook</a:t>
            </a:r>
            <a:endParaRPr lang="en-US" dirty="0"/>
          </a:p>
        </p:txBody>
      </p:sp>
      <p:pic>
        <p:nvPicPr>
          <p:cNvPr id="12" name="Picture 11"/>
          <p:cNvPicPr>
            <a:picLocks noChangeAspect="1"/>
          </p:cNvPicPr>
          <p:nvPr/>
        </p:nvPicPr>
        <p:blipFill>
          <a:blip r:embed="rId7"/>
          <a:stretch>
            <a:fillRect/>
          </a:stretch>
        </p:blipFill>
        <p:spPr>
          <a:xfrm>
            <a:off x="1865684" y="2690991"/>
            <a:ext cx="3640171" cy="1924558"/>
          </a:xfrm>
          <a:prstGeom prst="rect">
            <a:avLst/>
          </a:prstGeom>
        </p:spPr>
      </p:pic>
    </p:spTree>
    <p:extLst>
      <p:ext uri="{BB962C8B-B14F-4D97-AF65-F5344CB8AC3E}">
        <p14:creationId xmlns:p14="http://schemas.microsoft.com/office/powerpoint/2010/main" val="97979642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457202" y="127613"/>
            <a:ext cx="8229600" cy="650014"/>
          </a:xfrm>
          <a:prstGeom prst="rect">
            <a:avLst/>
          </a:prstGeom>
          <a:noFill/>
          <a:ln>
            <a:noFill/>
          </a:ln>
        </p:spPr>
        <p:txBody>
          <a:bodyPr lIns="0" tIns="45700" rIns="0" bIns="45700" anchor="ctr" anchorCtr="0">
            <a:noAutofit/>
          </a:bodyPr>
          <a:lstStyle/>
          <a:p>
            <a:pPr marL="0" marR="0" lvl="0" indent="0" algn="l" rtl="0">
              <a:lnSpc>
                <a:spcPct val="95000"/>
              </a:lnSpc>
              <a:spcBef>
                <a:spcPts val="0"/>
              </a:spcBef>
              <a:spcAft>
                <a:spcPts val="0"/>
              </a:spcAft>
              <a:buClr>
                <a:srgbClr val="141313"/>
              </a:buClr>
              <a:buSzPct val="25000"/>
              <a:buFont typeface="Helvetica Neue"/>
              <a:buNone/>
            </a:pPr>
            <a:r>
              <a:rPr lang="en-US" dirty="0" smtClean="0"/>
              <a:t>Playbook</a:t>
            </a:r>
            <a:endParaRPr lang="en-US" sz="2500" b="0" i="0" u="none" strike="noStrike" cap="none" dirty="0">
              <a:solidFill>
                <a:srgbClr val="141313"/>
              </a:solidFill>
              <a:latin typeface="Helvetica Neue"/>
              <a:ea typeface="Helvetica Neue"/>
              <a:cs typeface="Helvetica Neue"/>
              <a:sym typeface="Helvetica Neue"/>
            </a:endParaRPr>
          </a:p>
        </p:txBody>
      </p:sp>
      <p:sp>
        <p:nvSpPr>
          <p:cNvPr id="5" name="Shape 440"/>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r>
              <a:rPr lang="en-US" sz="800" dirty="0">
                <a:solidFill>
                  <a:schemeClr val="lt1"/>
                </a:solidFill>
                <a:latin typeface="Helvetica Neue"/>
                <a:ea typeface="Helvetica Neue"/>
                <a:cs typeface="Helvetica Neue"/>
                <a:sym typeface="Helvetica Neue"/>
              </a:rPr>
              <a:t>3</a:t>
            </a:r>
            <a:endParaRPr lang="en-US" sz="800" b="0" i="0" u="none" strike="noStrike" cap="none" dirty="0">
              <a:solidFill>
                <a:schemeClr val="lt1"/>
              </a:solidFill>
              <a:latin typeface="Helvetica Neue"/>
              <a:ea typeface="Helvetica Neue"/>
              <a:cs typeface="Helvetica Neue"/>
              <a:sym typeface="Helvetica Neue"/>
            </a:endParaRPr>
          </a:p>
        </p:txBody>
      </p:sp>
      <p:pic>
        <p:nvPicPr>
          <p:cNvPr id="6" name="Picture 5"/>
          <p:cNvPicPr>
            <a:picLocks noChangeAspect="1"/>
          </p:cNvPicPr>
          <p:nvPr/>
        </p:nvPicPr>
        <p:blipFill>
          <a:blip r:embed="rId3"/>
          <a:stretch>
            <a:fillRect/>
          </a:stretch>
        </p:blipFill>
        <p:spPr>
          <a:xfrm>
            <a:off x="5486402" y="192199"/>
            <a:ext cx="3200400" cy="2540000"/>
          </a:xfrm>
          <a:prstGeom prst="rect">
            <a:avLst/>
          </a:prstGeom>
        </p:spPr>
      </p:pic>
      <p:pic>
        <p:nvPicPr>
          <p:cNvPr id="3" name="Picture 2"/>
          <p:cNvPicPr>
            <a:picLocks noChangeAspect="1"/>
          </p:cNvPicPr>
          <p:nvPr/>
        </p:nvPicPr>
        <p:blipFill>
          <a:blip r:embed="rId4"/>
          <a:stretch>
            <a:fillRect/>
          </a:stretch>
        </p:blipFill>
        <p:spPr>
          <a:xfrm>
            <a:off x="159533" y="1106061"/>
            <a:ext cx="5472782" cy="3252275"/>
          </a:xfrm>
          <a:prstGeom prst="rect">
            <a:avLst/>
          </a:prstGeom>
        </p:spPr>
      </p:pic>
    </p:spTree>
    <p:extLst>
      <p:ext uri="{BB962C8B-B14F-4D97-AF65-F5344CB8AC3E}">
        <p14:creationId xmlns:p14="http://schemas.microsoft.com/office/powerpoint/2010/main" val="1471915670"/>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spcBef>
                <a:spcPts val="0"/>
              </a:spcBef>
              <a:buSzPct val="25000"/>
              <a:buNone/>
            </a:pPr>
            <a:fld id="{00000000-1234-1234-1234-123412341234}" type="slidenum">
              <a:rPr lang="en-US" sz="800" b="0" i="0" u="none" strike="noStrike" cap="none" smtClean="0">
                <a:solidFill>
                  <a:schemeClr val="lt1"/>
                </a:solidFill>
                <a:latin typeface="Helvetica Neue"/>
                <a:ea typeface="Helvetica Neue"/>
                <a:cs typeface="Helvetica Neue"/>
                <a:sym typeface="Helvetica Neue"/>
              </a:rPr>
              <a:t>12</a:t>
            </a:fld>
            <a:endParaRPr lang="en-US" sz="800" b="0" i="0" u="none" strike="noStrike" cap="none">
              <a:solidFill>
                <a:schemeClr val="lt1"/>
              </a:solidFill>
              <a:latin typeface="Helvetica Neue"/>
              <a:ea typeface="Helvetica Neue"/>
              <a:cs typeface="Helvetica Neue"/>
              <a:sym typeface="Helvetica Neue"/>
            </a:endParaRPr>
          </a:p>
        </p:txBody>
      </p:sp>
      <p:sp>
        <p:nvSpPr>
          <p:cNvPr id="5" name="Title 4"/>
          <p:cNvSpPr>
            <a:spLocks noGrp="1"/>
          </p:cNvSpPr>
          <p:nvPr>
            <p:ph type="title"/>
          </p:nvPr>
        </p:nvSpPr>
        <p:spPr/>
        <p:txBody>
          <a:bodyPr/>
          <a:lstStyle/>
          <a:p>
            <a:r>
              <a:rPr lang="en-US" dirty="0" smtClean="0"/>
              <a:t>Vagrant box </a:t>
            </a:r>
            <a:endParaRPr lang="en-US" dirty="0"/>
          </a:p>
        </p:txBody>
      </p:sp>
      <p:sp>
        <p:nvSpPr>
          <p:cNvPr id="8" name="Text Placeholder 7"/>
          <p:cNvSpPr>
            <a:spLocks noGrp="1"/>
          </p:cNvSpPr>
          <p:nvPr>
            <p:ph type="body" idx="1"/>
          </p:nvPr>
        </p:nvSpPr>
        <p:spPr>
          <a:xfrm>
            <a:off x="159533" y="1596371"/>
            <a:ext cx="4931925" cy="2668550"/>
          </a:xfrm>
        </p:spPr>
        <p:txBody>
          <a:bodyPr/>
          <a:lstStyle/>
          <a:p>
            <a:r>
              <a:rPr lang="en-US" dirty="0" smtClean="0"/>
              <a:t>Runs a variety of different VM’s all for testing functionality</a:t>
            </a:r>
          </a:p>
          <a:p>
            <a:r>
              <a:rPr lang="en-US" dirty="0" smtClean="0"/>
              <a:t>Configures a single </a:t>
            </a:r>
            <a:r>
              <a:rPr lang="en-US" dirty="0" err="1" smtClean="0"/>
              <a:t>Vagrantfile</a:t>
            </a:r>
            <a:r>
              <a:rPr lang="en-US" dirty="0" smtClean="0"/>
              <a:t> for all virtual machines</a:t>
            </a:r>
          </a:p>
          <a:p>
            <a:r>
              <a:rPr lang="en-US" dirty="0" smtClean="0"/>
              <a:t>Allows users to share their own </a:t>
            </a:r>
            <a:r>
              <a:rPr lang="en-US" dirty="0" err="1" smtClean="0"/>
              <a:t>Vagrantfile</a:t>
            </a:r>
            <a:r>
              <a:rPr lang="en-US" dirty="0" smtClean="0"/>
              <a:t> with each other for testing.</a:t>
            </a:r>
          </a:p>
          <a:p>
            <a:r>
              <a:rPr lang="en-US" dirty="0" smtClean="0"/>
              <a:t>Variety of boxes to pull from Vagrants </a:t>
            </a:r>
            <a:endParaRPr lang="en-US" dirty="0"/>
          </a:p>
        </p:txBody>
      </p:sp>
      <p:pic>
        <p:nvPicPr>
          <p:cNvPr id="10" name="Picture 9"/>
          <p:cNvPicPr>
            <a:picLocks noChangeAspect="1"/>
          </p:cNvPicPr>
          <p:nvPr/>
        </p:nvPicPr>
        <p:blipFill>
          <a:blip r:embed="rId2"/>
          <a:stretch>
            <a:fillRect/>
          </a:stretch>
        </p:blipFill>
        <p:spPr>
          <a:xfrm>
            <a:off x="2929567" y="76940"/>
            <a:ext cx="4669918" cy="1273614"/>
          </a:xfrm>
          <a:prstGeom prst="rect">
            <a:avLst/>
          </a:prstGeom>
        </p:spPr>
      </p:pic>
      <p:sp>
        <p:nvSpPr>
          <p:cNvPr id="2" name="TextBox 1"/>
          <p:cNvSpPr txBox="1"/>
          <p:nvPr/>
        </p:nvSpPr>
        <p:spPr>
          <a:xfrm>
            <a:off x="4902740" y="1196665"/>
            <a:ext cx="3725700" cy="1169551"/>
          </a:xfrm>
          <a:prstGeom prst="rect">
            <a:avLst/>
          </a:prstGeom>
          <a:noFill/>
        </p:spPr>
        <p:txBody>
          <a:bodyPr wrap="none" rtlCol="0">
            <a:spAutoFit/>
          </a:bodyPr>
          <a:lstStyle/>
          <a:p>
            <a:r>
              <a:rPr lang="en-US" dirty="0" smtClean="0"/>
              <a:t>“Everybody has a testing environment some </a:t>
            </a:r>
          </a:p>
          <a:p>
            <a:r>
              <a:rPr lang="en-US" dirty="0" smtClean="0"/>
              <a:t>People are lucky enough to have a totally</a:t>
            </a:r>
          </a:p>
          <a:p>
            <a:r>
              <a:rPr lang="en-US" dirty="0" smtClean="0"/>
              <a:t>Separate environment to run production in”</a:t>
            </a:r>
          </a:p>
          <a:p>
            <a:endParaRPr lang="en-US" dirty="0"/>
          </a:p>
          <a:p>
            <a:r>
              <a:rPr lang="en-US" dirty="0"/>
              <a:t> </a:t>
            </a:r>
            <a:r>
              <a:rPr lang="en-US" dirty="0" smtClean="0"/>
              <a:t>                                                --unknown</a:t>
            </a:r>
            <a:endParaRPr lang="en-US" dirty="0"/>
          </a:p>
        </p:txBody>
      </p:sp>
    </p:spTree>
    <p:extLst>
      <p:ext uri="{BB962C8B-B14F-4D97-AF65-F5344CB8AC3E}">
        <p14:creationId xmlns:p14="http://schemas.microsoft.com/office/powerpoint/2010/main" val="238009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spcBef>
                <a:spcPts val="0"/>
              </a:spcBef>
              <a:buSzPct val="25000"/>
              <a:buNone/>
            </a:pPr>
            <a:fld id="{00000000-1234-1234-1234-123412341234}" type="slidenum">
              <a:rPr lang="en-US" sz="800" b="0" i="0" u="none" strike="noStrike" cap="none" smtClean="0">
                <a:solidFill>
                  <a:schemeClr val="lt1"/>
                </a:solidFill>
                <a:latin typeface="Helvetica Neue"/>
                <a:ea typeface="Helvetica Neue"/>
                <a:cs typeface="Helvetica Neue"/>
                <a:sym typeface="Helvetica Neue"/>
              </a:rPr>
              <a:t>13</a:t>
            </a:fld>
            <a:endParaRPr lang="en-US" sz="800" b="0" i="0" u="none" strike="noStrike" cap="none">
              <a:solidFill>
                <a:schemeClr val="lt1"/>
              </a:solidFill>
              <a:latin typeface="Helvetica Neue"/>
              <a:ea typeface="Helvetica Neue"/>
              <a:cs typeface="Helvetica Neue"/>
              <a:sym typeface="Helvetica Neue"/>
            </a:endParaRPr>
          </a:p>
        </p:txBody>
      </p:sp>
      <p:pic>
        <p:nvPicPr>
          <p:cNvPr id="10" name="Picture 9"/>
          <p:cNvPicPr>
            <a:picLocks noChangeAspect="1"/>
          </p:cNvPicPr>
          <p:nvPr/>
        </p:nvPicPr>
        <p:blipFill>
          <a:blip r:embed="rId2"/>
          <a:stretch>
            <a:fillRect/>
          </a:stretch>
        </p:blipFill>
        <p:spPr>
          <a:xfrm>
            <a:off x="159533" y="96396"/>
            <a:ext cx="4669918" cy="1273614"/>
          </a:xfrm>
          <a:prstGeom prst="rect">
            <a:avLst/>
          </a:prstGeom>
        </p:spPr>
      </p:pic>
      <p:pic>
        <p:nvPicPr>
          <p:cNvPr id="6" name="Picture 5"/>
          <p:cNvPicPr>
            <a:picLocks noChangeAspect="1"/>
          </p:cNvPicPr>
          <p:nvPr/>
        </p:nvPicPr>
        <p:blipFill>
          <a:blip r:embed="rId3"/>
          <a:stretch>
            <a:fillRect/>
          </a:stretch>
        </p:blipFill>
        <p:spPr>
          <a:xfrm>
            <a:off x="0" y="1539273"/>
            <a:ext cx="4709671" cy="2958554"/>
          </a:xfrm>
          <a:prstGeom prst="rect">
            <a:avLst/>
          </a:prstGeom>
        </p:spPr>
      </p:pic>
      <p:pic>
        <p:nvPicPr>
          <p:cNvPr id="7" name="Picture 6"/>
          <p:cNvPicPr>
            <a:picLocks noChangeAspect="1"/>
          </p:cNvPicPr>
          <p:nvPr/>
        </p:nvPicPr>
        <p:blipFill>
          <a:blip r:embed="rId4"/>
          <a:stretch>
            <a:fillRect/>
          </a:stretch>
        </p:blipFill>
        <p:spPr>
          <a:xfrm>
            <a:off x="4709671" y="1539273"/>
            <a:ext cx="4434328" cy="2958554"/>
          </a:xfrm>
          <a:prstGeom prst="rect">
            <a:avLst/>
          </a:prstGeom>
        </p:spPr>
      </p:pic>
    </p:spTree>
    <p:extLst>
      <p:ext uri="{BB962C8B-B14F-4D97-AF65-F5344CB8AC3E}">
        <p14:creationId xmlns:p14="http://schemas.microsoft.com/office/powerpoint/2010/main" val="4649499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spcBef>
                <a:spcPts val="0"/>
              </a:spcBef>
              <a:buSzPct val="25000"/>
              <a:buNone/>
            </a:pPr>
            <a:fld id="{00000000-1234-1234-1234-123412341234}" type="slidenum">
              <a:rPr lang="en-US" sz="800" b="0" i="0" u="none" strike="noStrike" cap="none" smtClean="0">
                <a:solidFill>
                  <a:schemeClr val="lt1"/>
                </a:solidFill>
                <a:latin typeface="Helvetica Neue"/>
                <a:ea typeface="Helvetica Neue"/>
                <a:cs typeface="Helvetica Neue"/>
                <a:sym typeface="Helvetica Neue"/>
              </a:rPr>
              <a:t>14</a:t>
            </a:fld>
            <a:endParaRPr lang="en-US" sz="800" b="0" i="0" u="none" strike="noStrike" cap="none">
              <a:solidFill>
                <a:schemeClr val="lt1"/>
              </a:solidFill>
              <a:latin typeface="Helvetica Neue"/>
              <a:ea typeface="Helvetica Neue"/>
              <a:cs typeface="Helvetica Neue"/>
              <a:sym typeface="Helvetica Neue"/>
            </a:endParaRPr>
          </a:p>
        </p:txBody>
      </p:sp>
      <p:pic>
        <p:nvPicPr>
          <p:cNvPr id="10" name="Picture 9"/>
          <p:cNvPicPr>
            <a:picLocks noChangeAspect="1"/>
          </p:cNvPicPr>
          <p:nvPr/>
        </p:nvPicPr>
        <p:blipFill>
          <a:blip r:embed="rId2"/>
          <a:stretch>
            <a:fillRect/>
          </a:stretch>
        </p:blipFill>
        <p:spPr>
          <a:xfrm>
            <a:off x="159533" y="96396"/>
            <a:ext cx="4669918" cy="1273614"/>
          </a:xfrm>
          <a:prstGeom prst="rect">
            <a:avLst/>
          </a:prstGeom>
        </p:spPr>
      </p:pic>
      <p:pic>
        <p:nvPicPr>
          <p:cNvPr id="2" name="Picture 1"/>
          <p:cNvPicPr>
            <a:picLocks noChangeAspect="1"/>
          </p:cNvPicPr>
          <p:nvPr/>
        </p:nvPicPr>
        <p:blipFill>
          <a:blip r:embed="rId3"/>
          <a:stretch>
            <a:fillRect/>
          </a:stretch>
        </p:blipFill>
        <p:spPr>
          <a:xfrm>
            <a:off x="159533" y="1565448"/>
            <a:ext cx="8887190" cy="2691588"/>
          </a:xfrm>
          <a:prstGeom prst="rect">
            <a:avLst/>
          </a:prstGeom>
        </p:spPr>
      </p:pic>
    </p:spTree>
    <p:extLst>
      <p:ext uri="{BB962C8B-B14F-4D97-AF65-F5344CB8AC3E}">
        <p14:creationId xmlns:p14="http://schemas.microsoft.com/office/powerpoint/2010/main" val="20959092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spcBef>
                <a:spcPts val="0"/>
              </a:spcBef>
              <a:buSzPct val="25000"/>
              <a:buNone/>
            </a:pPr>
            <a:fld id="{00000000-1234-1234-1234-123412341234}" type="slidenum">
              <a:rPr lang="en-US" sz="800" b="0" i="0" u="none" strike="noStrike" cap="none" smtClean="0">
                <a:solidFill>
                  <a:schemeClr val="lt1"/>
                </a:solidFill>
                <a:latin typeface="Helvetica Neue"/>
                <a:ea typeface="Helvetica Neue"/>
                <a:cs typeface="Helvetica Neue"/>
                <a:sym typeface="Helvetica Neue"/>
              </a:rPr>
              <a:t>15</a:t>
            </a:fld>
            <a:endParaRPr lang="en-US" sz="800" b="0" i="0" u="none" strike="noStrike" cap="none">
              <a:solidFill>
                <a:schemeClr val="lt1"/>
              </a:solidFill>
              <a:latin typeface="Helvetica Neue"/>
              <a:ea typeface="Helvetica Neue"/>
              <a:cs typeface="Helvetica Neue"/>
              <a:sym typeface="Helvetica Neue"/>
            </a:endParaRPr>
          </a:p>
        </p:txBody>
      </p:sp>
      <p:sp>
        <p:nvSpPr>
          <p:cNvPr id="5" name="Title 4"/>
          <p:cNvSpPr>
            <a:spLocks noGrp="1"/>
          </p:cNvSpPr>
          <p:nvPr>
            <p:ph type="title"/>
          </p:nvPr>
        </p:nvSpPr>
        <p:spPr/>
        <p:txBody>
          <a:bodyPr/>
          <a:lstStyle/>
          <a:p>
            <a:r>
              <a:rPr lang="en-US" dirty="0" smtClean="0"/>
              <a:t>Jenkins-CI</a:t>
            </a:r>
            <a:endParaRPr lang="en-US" dirty="0"/>
          </a:p>
        </p:txBody>
      </p:sp>
      <p:sp>
        <p:nvSpPr>
          <p:cNvPr id="8" name="Text Placeholder 7"/>
          <p:cNvSpPr>
            <a:spLocks noGrp="1"/>
          </p:cNvSpPr>
          <p:nvPr>
            <p:ph type="body" idx="1"/>
          </p:nvPr>
        </p:nvSpPr>
        <p:spPr>
          <a:xfrm>
            <a:off x="159533" y="1596371"/>
            <a:ext cx="4931925" cy="2668550"/>
          </a:xfrm>
        </p:spPr>
        <p:txBody>
          <a:bodyPr/>
          <a:lstStyle/>
          <a:p>
            <a:r>
              <a:rPr lang="en-US" dirty="0" err="1" smtClean="0"/>
              <a:t>Chron</a:t>
            </a:r>
            <a:r>
              <a:rPr lang="en-US" dirty="0" smtClean="0"/>
              <a:t> on steroids </a:t>
            </a:r>
          </a:p>
          <a:p>
            <a:r>
              <a:rPr lang="en-US" dirty="0" smtClean="0"/>
              <a:t>Allows for continuous integration of testing</a:t>
            </a:r>
          </a:p>
          <a:p>
            <a:r>
              <a:rPr lang="en-US" dirty="0" err="1" smtClean="0"/>
              <a:t>Continuos</a:t>
            </a:r>
            <a:r>
              <a:rPr lang="en-US" dirty="0" smtClean="0"/>
              <a:t> development </a:t>
            </a:r>
          </a:p>
          <a:p>
            <a:r>
              <a:rPr lang="en-US" dirty="0" smtClean="0"/>
              <a:t>3rd party plugins </a:t>
            </a:r>
          </a:p>
          <a:p>
            <a:r>
              <a:rPr lang="en-US" dirty="0" smtClean="0"/>
              <a:t>Blue / Green server Deployment.   Why is this not applicable to networks?</a:t>
            </a:r>
          </a:p>
          <a:p>
            <a:endParaRPr lang="en-US" dirty="0"/>
          </a:p>
        </p:txBody>
      </p:sp>
      <p:pic>
        <p:nvPicPr>
          <p:cNvPr id="11" name="Picture 10"/>
          <p:cNvPicPr>
            <a:picLocks noChangeAspect="1"/>
          </p:cNvPicPr>
          <p:nvPr/>
        </p:nvPicPr>
        <p:blipFill>
          <a:blip r:embed="rId2"/>
          <a:stretch>
            <a:fillRect/>
          </a:stretch>
        </p:blipFill>
        <p:spPr>
          <a:xfrm>
            <a:off x="6096000" y="0"/>
            <a:ext cx="3048000" cy="1346516"/>
          </a:xfrm>
          <a:prstGeom prst="rect">
            <a:avLst/>
          </a:prstGeom>
        </p:spPr>
      </p:pic>
      <p:pic>
        <p:nvPicPr>
          <p:cNvPr id="12" name="Picture 11"/>
          <p:cNvPicPr>
            <a:picLocks noChangeAspect="1"/>
          </p:cNvPicPr>
          <p:nvPr/>
        </p:nvPicPr>
        <p:blipFill>
          <a:blip r:embed="rId3"/>
          <a:stretch>
            <a:fillRect/>
          </a:stretch>
        </p:blipFill>
        <p:spPr>
          <a:xfrm>
            <a:off x="4922196" y="1653667"/>
            <a:ext cx="4221804" cy="2913621"/>
          </a:xfrm>
          <a:prstGeom prst="rect">
            <a:avLst/>
          </a:prstGeom>
        </p:spPr>
      </p:pic>
      <p:pic>
        <p:nvPicPr>
          <p:cNvPr id="13" name="Picture 12"/>
          <p:cNvPicPr>
            <a:picLocks noChangeAspect="1"/>
          </p:cNvPicPr>
          <p:nvPr/>
        </p:nvPicPr>
        <p:blipFill>
          <a:blip r:embed="rId4"/>
          <a:stretch>
            <a:fillRect/>
          </a:stretch>
        </p:blipFill>
        <p:spPr>
          <a:xfrm>
            <a:off x="5174762" y="77812"/>
            <a:ext cx="1702694" cy="1399630"/>
          </a:xfrm>
          <a:prstGeom prst="rect">
            <a:avLst/>
          </a:prstGeom>
        </p:spPr>
      </p:pic>
      <p:pic>
        <p:nvPicPr>
          <p:cNvPr id="14" name="Picture 13"/>
          <p:cNvPicPr>
            <a:picLocks noChangeAspect="1"/>
          </p:cNvPicPr>
          <p:nvPr/>
        </p:nvPicPr>
        <p:blipFill>
          <a:blip r:embed="rId5"/>
          <a:stretch>
            <a:fillRect/>
          </a:stretch>
        </p:blipFill>
        <p:spPr>
          <a:xfrm>
            <a:off x="2625495" y="77811"/>
            <a:ext cx="1561154" cy="1575855"/>
          </a:xfrm>
          <a:prstGeom prst="rect">
            <a:avLst/>
          </a:prstGeom>
        </p:spPr>
      </p:pic>
    </p:spTree>
    <p:extLst>
      <p:ext uri="{BB962C8B-B14F-4D97-AF65-F5344CB8AC3E}">
        <p14:creationId xmlns:p14="http://schemas.microsoft.com/office/powerpoint/2010/main" val="883145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spcBef>
                <a:spcPts val="0"/>
              </a:spcBef>
              <a:buSzPct val="25000"/>
              <a:buNone/>
            </a:pPr>
            <a:fld id="{00000000-1234-1234-1234-123412341234}" type="slidenum">
              <a:rPr lang="en-US" sz="800" b="0" i="0" u="none" strike="noStrike" cap="none" smtClean="0">
                <a:solidFill>
                  <a:schemeClr val="lt1"/>
                </a:solidFill>
                <a:latin typeface="Helvetica Neue"/>
                <a:ea typeface="Helvetica Neue"/>
                <a:cs typeface="Helvetica Neue"/>
                <a:sym typeface="Helvetica Neue"/>
              </a:rPr>
              <a:t>16</a:t>
            </a:fld>
            <a:endParaRPr lang="en-US" sz="800" b="0" i="0" u="none" strike="noStrike" cap="none">
              <a:solidFill>
                <a:schemeClr val="lt1"/>
              </a:solidFill>
              <a:latin typeface="Helvetica Neue"/>
              <a:ea typeface="Helvetica Neue"/>
              <a:cs typeface="Helvetica Neue"/>
              <a:sym typeface="Helvetica Neue"/>
            </a:endParaRPr>
          </a:p>
        </p:txBody>
      </p:sp>
      <p:sp>
        <p:nvSpPr>
          <p:cNvPr id="5" name="Title 4"/>
          <p:cNvSpPr>
            <a:spLocks noGrp="1"/>
          </p:cNvSpPr>
          <p:nvPr>
            <p:ph type="title"/>
          </p:nvPr>
        </p:nvSpPr>
        <p:spPr/>
        <p:txBody>
          <a:bodyPr/>
          <a:lstStyle/>
          <a:p>
            <a:r>
              <a:rPr lang="en-US" dirty="0" smtClean="0"/>
              <a:t>Jenkins-CI</a:t>
            </a:r>
            <a:endParaRPr lang="en-US" dirty="0"/>
          </a:p>
        </p:txBody>
      </p:sp>
      <p:pic>
        <p:nvPicPr>
          <p:cNvPr id="11" name="Picture 10"/>
          <p:cNvPicPr>
            <a:picLocks noChangeAspect="1"/>
          </p:cNvPicPr>
          <p:nvPr/>
        </p:nvPicPr>
        <p:blipFill>
          <a:blip r:embed="rId2"/>
          <a:stretch>
            <a:fillRect/>
          </a:stretch>
        </p:blipFill>
        <p:spPr>
          <a:xfrm>
            <a:off x="6096000" y="0"/>
            <a:ext cx="3048000" cy="1346516"/>
          </a:xfrm>
          <a:prstGeom prst="rect">
            <a:avLst/>
          </a:prstGeom>
        </p:spPr>
      </p:pic>
      <p:pic>
        <p:nvPicPr>
          <p:cNvPr id="6" name="Picture 5"/>
          <p:cNvPicPr>
            <a:picLocks noChangeAspect="1"/>
          </p:cNvPicPr>
          <p:nvPr/>
        </p:nvPicPr>
        <p:blipFill>
          <a:blip r:embed="rId3"/>
          <a:stretch>
            <a:fillRect/>
          </a:stretch>
        </p:blipFill>
        <p:spPr>
          <a:xfrm>
            <a:off x="76537" y="1026530"/>
            <a:ext cx="4621923" cy="3594222"/>
          </a:xfrm>
          <a:prstGeom prst="rect">
            <a:avLst/>
          </a:prstGeom>
        </p:spPr>
      </p:pic>
      <p:pic>
        <p:nvPicPr>
          <p:cNvPr id="15" name="Shape 323" descr="gitflow.png"/>
          <p:cNvPicPr preferRelativeResize="0"/>
          <p:nvPr/>
        </p:nvPicPr>
        <p:blipFill rotWithShape="1">
          <a:blip r:embed="rId4">
            <a:alphaModFix/>
          </a:blip>
          <a:srcRect/>
          <a:stretch/>
        </p:blipFill>
        <p:spPr>
          <a:xfrm>
            <a:off x="5262890" y="1474129"/>
            <a:ext cx="3101696" cy="2905626"/>
          </a:xfrm>
          <a:prstGeom prst="rect">
            <a:avLst/>
          </a:prstGeom>
          <a:noFill/>
          <a:ln>
            <a:noFill/>
          </a:ln>
        </p:spPr>
      </p:pic>
    </p:spTree>
    <p:extLst>
      <p:ext uri="{BB962C8B-B14F-4D97-AF65-F5344CB8AC3E}">
        <p14:creationId xmlns:p14="http://schemas.microsoft.com/office/powerpoint/2010/main" val="1157618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spcBef>
                <a:spcPts val="0"/>
              </a:spcBef>
              <a:buSzPct val="25000"/>
              <a:buNone/>
            </a:pPr>
            <a:fld id="{00000000-1234-1234-1234-123412341234}" type="slidenum">
              <a:rPr lang="en-US" sz="800" b="0" i="0" u="none" strike="noStrike" cap="none" smtClean="0">
                <a:solidFill>
                  <a:schemeClr val="lt1"/>
                </a:solidFill>
                <a:latin typeface="Helvetica Neue"/>
                <a:ea typeface="Helvetica Neue"/>
                <a:cs typeface="Helvetica Neue"/>
                <a:sym typeface="Helvetica Neue"/>
              </a:rPr>
              <a:t>17</a:t>
            </a:fld>
            <a:endParaRPr lang="en-US" sz="800" b="0" i="0" u="none" strike="noStrike" cap="none">
              <a:solidFill>
                <a:schemeClr val="lt1"/>
              </a:solidFill>
              <a:latin typeface="Helvetica Neue"/>
              <a:ea typeface="Helvetica Neue"/>
              <a:cs typeface="Helvetica Neue"/>
              <a:sym typeface="Helvetica Neue"/>
            </a:endParaRPr>
          </a:p>
        </p:txBody>
      </p:sp>
      <p:sp>
        <p:nvSpPr>
          <p:cNvPr id="5" name="Title 4"/>
          <p:cNvSpPr>
            <a:spLocks noGrp="1"/>
          </p:cNvSpPr>
          <p:nvPr>
            <p:ph type="title"/>
          </p:nvPr>
        </p:nvSpPr>
        <p:spPr/>
        <p:txBody>
          <a:bodyPr/>
          <a:lstStyle/>
          <a:p>
            <a:r>
              <a:rPr lang="en-US" dirty="0" smtClean="0"/>
              <a:t>ELK Stack</a:t>
            </a:r>
            <a:endParaRPr lang="en-US" dirty="0"/>
          </a:p>
        </p:txBody>
      </p:sp>
      <p:pic>
        <p:nvPicPr>
          <p:cNvPr id="6" name="Picture 5"/>
          <p:cNvPicPr>
            <a:picLocks noChangeAspect="1"/>
          </p:cNvPicPr>
          <p:nvPr/>
        </p:nvPicPr>
        <p:blipFill>
          <a:blip r:embed="rId2"/>
          <a:stretch>
            <a:fillRect/>
          </a:stretch>
        </p:blipFill>
        <p:spPr>
          <a:xfrm>
            <a:off x="3127984" y="-1429"/>
            <a:ext cx="4868153" cy="908098"/>
          </a:xfrm>
          <a:prstGeom prst="rect">
            <a:avLst/>
          </a:prstGeom>
        </p:spPr>
      </p:pic>
      <p:pic>
        <p:nvPicPr>
          <p:cNvPr id="7" name="Picture 6"/>
          <p:cNvPicPr>
            <a:picLocks noChangeAspect="1"/>
          </p:cNvPicPr>
          <p:nvPr/>
        </p:nvPicPr>
        <p:blipFill>
          <a:blip r:embed="rId3"/>
          <a:stretch>
            <a:fillRect/>
          </a:stretch>
        </p:blipFill>
        <p:spPr>
          <a:xfrm>
            <a:off x="159533" y="906669"/>
            <a:ext cx="3449429" cy="3723262"/>
          </a:xfrm>
          <a:prstGeom prst="rect">
            <a:avLst/>
          </a:prstGeom>
        </p:spPr>
      </p:pic>
      <p:pic>
        <p:nvPicPr>
          <p:cNvPr id="9" name="Picture 8"/>
          <p:cNvPicPr>
            <a:picLocks noChangeAspect="1"/>
          </p:cNvPicPr>
          <p:nvPr/>
        </p:nvPicPr>
        <p:blipFill>
          <a:blip r:embed="rId4"/>
          <a:stretch>
            <a:fillRect/>
          </a:stretch>
        </p:blipFill>
        <p:spPr>
          <a:xfrm>
            <a:off x="3916805" y="906669"/>
            <a:ext cx="5115330" cy="3791791"/>
          </a:xfrm>
          <a:prstGeom prst="rect">
            <a:avLst/>
          </a:prstGeom>
        </p:spPr>
      </p:pic>
    </p:spTree>
    <p:extLst>
      <p:ext uri="{BB962C8B-B14F-4D97-AF65-F5344CB8AC3E}">
        <p14:creationId xmlns:p14="http://schemas.microsoft.com/office/powerpoint/2010/main" val="15732722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and CI/CD Demo</a:t>
            </a:r>
            <a:endParaRPr lang="en-US" dirty="0"/>
          </a:p>
        </p:txBody>
      </p:sp>
      <p:sp>
        <p:nvSpPr>
          <p:cNvPr id="4" name="Slide Number Placeholder 3"/>
          <p:cNvSpPr>
            <a:spLocks noGrp="1"/>
          </p:cNvSpPr>
          <p:nvPr>
            <p:ph type="sldNum" idx="12"/>
          </p:nvPr>
        </p:nvSpPr>
        <p:spPr/>
        <p:txBody>
          <a:bodyPr/>
          <a:lstStyle/>
          <a:p>
            <a:pPr marL="0" marR="0" lvl="0" indent="0" algn="l" rtl="0">
              <a:spcBef>
                <a:spcPts val="0"/>
              </a:spcBef>
              <a:buSzPct val="25000"/>
              <a:buNone/>
            </a:pPr>
            <a:fld id="{00000000-1234-1234-1234-123412341234}" type="slidenum">
              <a:rPr lang="en-US" sz="800" b="0" i="0" u="none" strike="noStrike" cap="none" smtClean="0">
                <a:solidFill>
                  <a:schemeClr val="lt1"/>
                </a:solidFill>
                <a:latin typeface="Helvetica Neue"/>
                <a:ea typeface="Helvetica Neue"/>
                <a:cs typeface="Helvetica Neue"/>
                <a:sym typeface="Helvetica Neue"/>
              </a:rPr>
              <a:t>18</a:t>
            </a:fld>
            <a:endParaRPr lang="en-US" sz="800" b="0" i="0" u="none" strike="noStrike" cap="none">
              <a:solidFill>
                <a:schemeClr val="lt1"/>
              </a:solidFill>
              <a:latin typeface="Helvetica Neue"/>
              <a:ea typeface="Helvetica Neue"/>
              <a:cs typeface="Helvetica Neue"/>
              <a:sym typeface="Helvetica Neue"/>
            </a:endParaRPr>
          </a:p>
        </p:txBody>
      </p:sp>
      <p:pic>
        <p:nvPicPr>
          <p:cNvPr id="5" name="Picture 4"/>
          <p:cNvPicPr>
            <a:picLocks noChangeAspect="1"/>
          </p:cNvPicPr>
          <p:nvPr/>
        </p:nvPicPr>
        <p:blipFill>
          <a:blip r:embed="rId2"/>
          <a:stretch>
            <a:fillRect/>
          </a:stretch>
        </p:blipFill>
        <p:spPr>
          <a:xfrm>
            <a:off x="0" y="887476"/>
            <a:ext cx="9144000" cy="1306286"/>
          </a:xfrm>
          <a:prstGeom prst="rect">
            <a:avLst/>
          </a:prstGeom>
        </p:spPr>
      </p:pic>
      <p:pic>
        <p:nvPicPr>
          <p:cNvPr id="6" name="Picture 5"/>
          <p:cNvPicPr>
            <a:picLocks noChangeAspect="1"/>
          </p:cNvPicPr>
          <p:nvPr/>
        </p:nvPicPr>
        <p:blipFill>
          <a:blip r:embed="rId3"/>
          <a:stretch>
            <a:fillRect/>
          </a:stretch>
        </p:blipFill>
        <p:spPr>
          <a:xfrm>
            <a:off x="159533" y="2819128"/>
            <a:ext cx="3361103" cy="1735712"/>
          </a:xfrm>
          <a:prstGeom prst="rect">
            <a:avLst/>
          </a:prstGeom>
        </p:spPr>
      </p:pic>
      <p:pic>
        <p:nvPicPr>
          <p:cNvPr id="7" name="Picture 6"/>
          <p:cNvPicPr>
            <a:picLocks noChangeAspect="1"/>
          </p:cNvPicPr>
          <p:nvPr/>
        </p:nvPicPr>
        <p:blipFill>
          <a:blip r:embed="rId4"/>
          <a:stretch>
            <a:fillRect/>
          </a:stretch>
        </p:blipFill>
        <p:spPr>
          <a:xfrm>
            <a:off x="3736503" y="3081640"/>
            <a:ext cx="3316049" cy="1473200"/>
          </a:xfrm>
          <a:prstGeom prst="rect">
            <a:avLst/>
          </a:prstGeom>
        </p:spPr>
      </p:pic>
      <p:sp>
        <p:nvSpPr>
          <p:cNvPr id="8" name="TextBox 7"/>
          <p:cNvSpPr txBox="1"/>
          <p:nvPr/>
        </p:nvSpPr>
        <p:spPr>
          <a:xfrm>
            <a:off x="642026" y="2324911"/>
            <a:ext cx="2970685" cy="307777"/>
          </a:xfrm>
          <a:prstGeom prst="rect">
            <a:avLst/>
          </a:prstGeom>
          <a:noFill/>
        </p:spPr>
        <p:txBody>
          <a:bodyPr wrap="none" rtlCol="0">
            <a:spAutoFit/>
          </a:bodyPr>
          <a:lstStyle/>
          <a:p>
            <a:r>
              <a:rPr lang="en-US" dirty="0" err="1" smtClean="0"/>
              <a:t>Ansible</a:t>
            </a:r>
            <a:r>
              <a:rPr lang="en-US" dirty="0" smtClean="0"/>
              <a:t>-Play book for prod and dev</a:t>
            </a:r>
            <a:endParaRPr lang="en-US" dirty="0"/>
          </a:p>
        </p:txBody>
      </p:sp>
      <p:sp>
        <p:nvSpPr>
          <p:cNvPr id="9" name="TextBox 8"/>
          <p:cNvSpPr txBox="1"/>
          <p:nvPr/>
        </p:nvSpPr>
        <p:spPr>
          <a:xfrm>
            <a:off x="3909184" y="2665239"/>
            <a:ext cx="2593980" cy="307777"/>
          </a:xfrm>
          <a:prstGeom prst="rect">
            <a:avLst/>
          </a:prstGeom>
          <a:noFill/>
        </p:spPr>
        <p:txBody>
          <a:bodyPr wrap="none" rtlCol="0">
            <a:spAutoFit/>
          </a:bodyPr>
          <a:lstStyle/>
          <a:p>
            <a:r>
              <a:rPr lang="en-US" dirty="0" smtClean="0"/>
              <a:t>Jinja2 template to  add VLANs</a:t>
            </a:r>
            <a:endParaRPr lang="en-US" dirty="0"/>
          </a:p>
        </p:txBody>
      </p:sp>
    </p:spTree>
    <p:extLst>
      <p:ext uri="{BB962C8B-B14F-4D97-AF65-F5344CB8AC3E}">
        <p14:creationId xmlns:p14="http://schemas.microsoft.com/office/powerpoint/2010/main" val="18403478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l" rtl="0">
              <a:spcBef>
                <a:spcPts val="0"/>
              </a:spcBef>
              <a:buSzPct val="25000"/>
              <a:buNone/>
            </a:pPr>
            <a:fld id="{00000000-1234-1234-1234-123412341234}" type="slidenum">
              <a:rPr lang="en-US" sz="800" b="0" i="0" u="none" strike="noStrike" cap="none" smtClean="0">
                <a:solidFill>
                  <a:schemeClr val="lt1"/>
                </a:solidFill>
                <a:latin typeface="Helvetica Neue"/>
                <a:ea typeface="Helvetica Neue"/>
                <a:cs typeface="Helvetica Neue"/>
                <a:sym typeface="Helvetica Neue"/>
              </a:rPr>
              <a:t>19</a:t>
            </a:fld>
            <a:endParaRPr lang="en-US" sz="800" b="0" i="0" u="none" strike="noStrike" cap="none">
              <a:solidFill>
                <a:schemeClr val="lt1"/>
              </a:solidFill>
              <a:latin typeface="Helvetica Neue"/>
              <a:ea typeface="Helvetica Neue"/>
              <a:cs typeface="Helvetica Neue"/>
              <a:sym typeface="Helvetica Neue"/>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592"/>
            <a:ext cx="9144000" cy="4507992"/>
          </a:xfrm>
          <a:prstGeom prst="rect">
            <a:avLst/>
          </a:prstGeom>
        </p:spPr>
      </p:pic>
    </p:spTree>
    <p:extLst>
      <p:ext uri="{BB962C8B-B14F-4D97-AF65-F5344CB8AC3E}">
        <p14:creationId xmlns:p14="http://schemas.microsoft.com/office/powerpoint/2010/main" val="1392705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457202" y="127613"/>
            <a:ext cx="8229600" cy="650014"/>
          </a:xfrm>
          <a:prstGeom prst="rect">
            <a:avLst/>
          </a:prstGeom>
          <a:noFill/>
          <a:ln>
            <a:noFill/>
          </a:ln>
        </p:spPr>
        <p:txBody>
          <a:bodyPr lIns="97625" tIns="48800" rIns="97625" bIns="48800" anchor="t" anchorCtr="0">
            <a:noAutofit/>
          </a:bodyPr>
          <a:lstStyle/>
          <a:p>
            <a:pPr marL="0" marR="0" lvl="0" indent="0" algn="l" rtl="0">
              <a:spcBef>
                <a:spcPts val="0"/>
              </a:spcBef>
              <a:buClr>
                <a:srgbClr val="141313"/>
              </a:buClr>
              <a:buSzPct val="25000"/>
              <a:buFont typeface="Helvetica Neue"/>
              <a:buNone/>
            </a:pPr>
            <a:r>
              <a:rPr lang="en-US" sz="2500" b="0" i="0" u="none" strike="noStrike" cap="none" dirty="0" smtClean="0">
                <a:solidFill>
                  <a:srgbClr val="141313"/>
                </a:solidFill>
                <a:latin typeface="Helvetica Neue"/>
                <a:ea typeface="Helvetica Neue"/>
                <a:cs typeface="Helvetica Neue"/>
                <a:sym typeface="Helvetica Neue"/>
              </a:rPr>
              <a:t>Abou</a:t>
            </a:r>
            <a:r>
              <a:rPr lang="en-US" dirty="0" smtClean="0"/>
              <a:t>t the presenter </a:t>
            </a:r>
            <a:endParaRPr lang="en-US" sz="2500" b="0" i="0" u="none" strike="noStrike" cap="none" dirty="0">
              <a:solidFill>
                <a:srgbClr val="141313"/>
              </a:solidFill>
              <a:latin typeface="Helvetica Neue"/>
              <a:ea typeface="Helvetica Neue"/>
              <a:cs typeface="Helvetica Neue"/>
              <a:sym typeface="Helvetica Neue"/>
            </a:endParaRPr>
          </a:p>
        </p:txBody>
      </p:sp>
      <p:sp>
        <p:nvSpPr>
          <p:cNvPr id="440" name="Shape 440"/>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t>2</a:t>
            </a:fld>
            <a:endParaRPr lang="en-US" sz="800" b="0" i="0" u="none" strike="noStrike" cap="none" dirty="0">
              <a:solidFill>
                <a:schemeClr val="lt1"/>
              </a:solidFill>
              <a:latin typeface="Helvetica Neue"/>
              <a:ea typeface="Helvetica Neue"/>
              <a:cs typeface="Helvetica Neue"/>
              <a:sym typeface="Helvetica Neue"/>
            </a:endParaRPr>
          </a:p>
        </p:txBody>
      </p:sp>
      <p:sp>
        <p:nvSpPr>
          <p:cNvPr id="441" name="Shape 441"/>
          <p:cNvSpPr/>
          <p:nvPr/>
        </p:nvSpPr>
        <p:spPr>
          <a:xfrm>
            <a:off x="4479667" y="2356307"/>
            <a:ext cx="184666" cy="430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200" b="0" i="0" u="none" strike="noStrike" cap="none">
                <a:solidFill>
                  <a:srgbClr val="535353"/>
                </a:solidFill>
                <a:latin typeface="Gill Sans"/>
                <a:ea typeface="Gill Sans"/>
                <a:cs typeface="Gill Sans"/>
                <a:sym typeface="Gill Sans"/>
              </a:rPr>
              <a:t> </a:t>
            </a:r>
          </a:p>
        </p:txBody>
      </p:sp>
      <p:sp>
        <p:nvSpPr>
          <p:cNvPr id="2" name="Text Placeholder 1"/>
          <p:cNvSpPr>
            <a:spLocks noGrp="1"/>
          </p:cNvSpPr>
          <p:nvPr>
            <p:ph type="body" idx="1"/>
          </p:nvPr>
        </p:nvSpPr>
        <p:spPr/>
        <p:txBody>
          <a:bodyPr/>
          <a:lstStyle/>
          <a:p>
            <a:r>
              <a:rPr lang="en-US" dirty="0" smtClean="0"/>
              <a:t>3 Month veteran at Arista Networks</a:t>
            </a:r>
          </a:p>
          <a:p>
            <a:r>
              <a:rPr lang="en-US" dirty="0" smtClean="0"/>
              <a:t>2x CCIE RS/SP</a:t>
            </a:r>
          </a:p>
          <a:p>
            <a:r>
              <a:rPr lang="en-US" dirty="0" smtClean="0"/>
              <a:t>Long time router of packets</a:t>
            </a:r>
          </a:p>
          <a:p>
            <a:r>
              <a:rPr lang="en-US" dirty="0" smtClean="0"/>
              <a:t>Was a </a:t>
            </a:r>
            <a:r>
              <a:rPr lang="en-US" dirty="0" err="1" smtClean="0"/>
              <a:t>Vmware</a:t>
            </a:r>
            <a:r>
              <a:rPr lang="en-US" dirty="0" smtClean="0"/>
              <a:t> admin in a previous life</a:t>
            </a:r>
          </a:p>
          <a:p>
            <a:r>
              <a:rPr lang="en-US" dirty="0" smtClean="0"/>
              <a:t>Like to drive “Race cars”</a:t>
            </a:r>
          </a:p>
          <a:p>
            <a:r>
              <a:rPr lang="en-US" dirty="0" smtClean="0"/>
              <a:t>On the automation bandwagon </a:t>
            </a:r>
          </a:p>
          <a:p>
            <a:r>
              <a:rPr lang="en-US" dirty="0" smtClean="0"/>
              <a:t>not a developer </a:t>
            </a:r>
            <a:endParaRPr lang="en-US" dirty="0"/>
          </a:p>
        </p:txBody>
      </p:sp>
      <p:pic>
        <p:nvPicPr>
          <p:cNvPr id="3" name="Picture 2"/>
          <p:cNvPicPr>
            <a:picLocks noChangeAspect="1"/>
          </p:cNvPicPr>
          <p:nvPr/>
        </p:nvPicPr>
        <p:blipFill>
          <a:blip r:embed="rId3"/>
          <a:stretch>
            <a:fillRect/>
          </a:stretch>
        </p:blipFill>
        <p:spPr>
          <a:xfrm>
            <a:off x="6865788" y="127613"/>
            <a:ext cx="1941782" cy="3242006"/>
          </a:xfrm>
          <a:prstGeom prst="rect">
            <a:avLst/>
          </a:prstGeom>
        </p:spPr>
      </p:pic>
    </p:spTree>
    <p:extLst>
      <p:ext uri="{BB962C8B-B14F-4D97-AF65-F5344CB8AC3E}">
        <p14:creationId xmlns:p14="http://schemas.microsoft.com/office/powerpoint/2010/main" val="1887345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40" name="Shape 440"/>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t>3</a:t>
            </a:fld>
            <a:endParaRPr lang="en-US" sz="800" b="0" i="0" u="none" strike="noStrike" cap="none" dirty="0">
              <a:solidFill>
                <a:schemeClr val="lt1"/>
              </a:solidFill>
              <a:latin typeface="Helvetica Neue"/>
              <a:ea typeface="Helvetica Neue"/>
              <a:cs typeface="Helvetica Neue"/>
              <a:sym typeface="Helvetica Neue"/>
            </a:endParaRPr>
          </a:p>
        </p:txBody>
      </p:sp>
      <p:sp>
        <p:nvSpPr>
          <p:cNvPr id="441" name="Shape 441"/>
          <p:cNvSpPr/>
          <p:nvPr/>
        </p:nvSpPr>
        <p:spPr>
          <a:xfrm>
            <a:off x="4479667" y="2356307"/>
            <a:ext cx="184666" cy="430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200" b="0" i="0" u="none" strike="noStrike" cap="none">
                <a:solidFill>
                  <a:srgbClr val="535353"/>
                </a:solidFill>
                <a:latin typeface="Gill Sans"/>
                <a:ea typeface="Gill Sans"/>
                <a:cs typeface="Gill Sans"/>
                <a:sym typeface="Gill Sans"/>
              </a:rPr>
              <a:t> </a:t>
            </a:r>
          </a:p>
        </p:txBody>
      </p:sp>
      <p:pic>
        <p:nvPicPr>
          <p:cNvPr id="5" name="Picture 4"/>
          <p:cNvPicPr>
            <a:picLocks noChangeAspect="1"/>
          </p:cNvPicPr>
          <p:nvPr/>
        </p:nvPicPr>
        <p:blipFill>
          <a:blip r:embed="rId3"/>
          <a:stretch>
            <a:fillRect/>
          </a:stretch>
        </p:blipFill>
        <p:spPr>
          <a:xfrm>
            <a:off x="0" y="198407"/>
            <a:ext cx="3475372" cy="2065188"/>
          </a:xfrm>
          <a:prstGeom prst="rect">
            <a:avLst/>
          </a:prstGeom>
        </p:spPr>
      </p:pic>
      <p:pic>
        <p:nvPicPr>
          <p:cNvPr id="6" name="Picture 5"/>
          <p:cNvPicPr>
            <a:picLocks noChangeAspect="1"/>
          </p:cNvPicPr>
          <p:nvPr/>
        </p:nvPicPr>
        <p:blipFill>
          <a:blip r:embed="rId4"/>
          <a:stretch>
            <a:fillRect/>
          </a:stretch>
        </p:blipFill>
        <p:spPr>
          <a:xfrm>
            <a:off x="3475372" y="406325"/>
            <a:ext cx="5202802" cy="1615903"/>
          </a:xfrm>
          <a:prstGeom prst="rect">
            <a:avLst/>
          </a:prstGeom>
        </p:spPr>
      </p:pic>
      <p:pic>
        <p:nvPicPr>
          <p:cNvPr id="7" name="Picture 6"/>
          <p:cNvPicPr>
            <a:picLocks noChangeAspect="1"/>
          </p:cNvPicPr>
          <p:nvPr/>
        </p:nvPicPr>
        <p:blipFill>
          <a:blip r:embed="rId5"/>
          <a:stretch>
            <a:fillRect/>
          </a:stretch>
        </p:blipFill>
        <p:spPr>
          <a:xfrm>
            <a:off x="0" y="2512695"/>
            <a:ext cx="4198548" cy="2022881"/>
          </a:xfrm>
          <a:prstGeom prst="rect">
            <a:avLst/>
          </a:prstGeom>
        </p:spPr>
      </p:pic>
      <p:pic>
        <p:nvPicPr>
          <p:cNvPr id="9" name="Picture 8"/>
          <p:cNvPicPr>
            <a:picLocks noChangeAspect="1"/>
          </p:cNvPicPr>
          <p:nvPr/>
        </p:nvPicPr>
        <p:blipFill>
          <a:blip r:embed="rId6"/>
          <a:stretch>
            <a:fillRect/>
          </a:stretch>
        </p:blipFill>
        <p:spPr>
          <a:xfrm>
            <a:off x="4400071" y="2272096"/>
            <a:ext cx="3648375" cy="2565462"/>
          </a:xfrm>
          <a:prstGeom prst="rect">
            <a:avLst/>
          </a:prstGeom>
        </p:spPr>
      </p:pic>
      <p:sp>
        <p:nvSpPr>
          <p:cNvPr id="14" name="Shape 438"/>
          <p:cNvSpPr txBox="1">
            <a:spLocks noGrp="1"/>
          </p:cNvSpPr>
          <p:nvPr>
            <p:ph type="title"/>
          </p:nvPr>
        </p:nvSpPr>
        <p:spPr>
          <a:xfrm>
            <a:off x="285271" y="-85721"/>
            <a:ext cx="8021967" cy="391663"/>
          </a:xfrm>
          <a:prstGeom prst="rect">
            <a:avLst/>
          </a:prstGeom>
          <a:noFill/>
          <a:ln>
            <a:noFill/>
          </a:ln>
        </p:spPr>
        <p:txBody>
          <a:bodyPr lIns="97625" tIns="48800" rIns="97625" bIns="48800" anchor="t" anchorCtr="0">
            <a:noAutofit/>
          </a:bodyPr>
          <a:lstStyle/>
          <a:p>
            <a:pPr marL="0" marR="0" lvl="0" indent="0" algn="l" rtl="0">
              <a:spcBef>
                <a:spcPts val="0"/>
              </a:spcBef>
              <a:buClr>
                <a:srgbClr val="141313"/>
              </a:buClr>
              <a:buSzPct val="25000"/>
              <a:buFont typeface="Helvetica Neue"/>
              <a:buNone/>
            </a:pPr>
            <a:r>
              <a:rPr lang="en-US" sz="1500" b="0" i="0" u="none" strike="noStrike" cap="none" dirty="0" smtClean="0">
                <a:solidFill>
                  <a:srgbClr val="141313"/>
                </a:solidFill>
                <a:latin typeface="Helvetica Neue"/>
                <a:ea typeface="Helvetica Neue"/>
                <a:cs typeface="Helvetica Neue"/>
                <a:sym typeface="Helvetica Neue"/>
              </a:rPr>
              <a:t>Arista Advantage</a:t>
            </a:r>
            <a:endParaRPr lang="en-US" sz="1500" b="0" i="0" u="none" strike="noStrike" cap="none" dirty="0">
              <a:solidFill>
                <a:srgbClr val="14131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8010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457202" y="127613"/>
            <a:ext cx="8229600" cy="650014"/>
          </a:xfrm>
          <a:prstGeom prst="rect">
            <a:avLst/>
          </a:prstGeom>
          <a:noFill/>
          <a:ln>
            <a:noFill/>
          </a:ln>
        </p:spPr>
        <p:txBody>
          <a:bodyPr lIns="97625" tIns="48800" rIns="97625" bIns="48800" anchor="t" anchorCtr="0">
            <a:noAutofit/>
          </a:bodyPr>
          <a:lstStyle/>
          <a:p>
            <a:pPr marL="0" marR="0" lvl="0" indent="0" algn="l" rtl="0">
              <a:spcBef>
                <a:spcPts val="0"/>
              </a:spcBef>
              <a:buClr>
                <a:srgbClr val="141313"/>
              </a:buClr>
              <a:buSzPct val="25000"/>
              <a:buFont typeface="Helvetica Neue"/>
              <a:buNone/>
            </a:pPr>
            <a:r>
              <a:rPr lang="en-US" sz="2500" b="0" i="0" u="none" strike="noStrike" cap="none" dirty="0" smtClean="0">
                <a:solidFill>
                  <a:srgbClr val="141313"/>
                </a:solidFill>
                <a:latin typeface="Helvetica Neue"/>
                <a:ea typeface="Helvetica Neue"/>
                <a:cs typeface="Helvetica Neue"/>
                <a:sym typeface="Helvetica Neue"/>
              </a:rPr>
              <a:t>Network Automation Summary </a:t>
            </a:r>
            <a:endParaRPr lang="en-US" sz="2500" b="0" i="0" u="none" strike="noStrike" cap="none" dirty="0">
              <a:solidFill>
                <a:srgbClr val="141313"/>
              </a:solidFill>
              <a:latin typeface="Helvetica Neue"/>
              <a:ea typeface="Helvetica Neue"/>
              <a:cs typeface="Helvetica Neue"/>
              <a:sym typeface="Helvetica Neue"/>
            </a:endParaRPr>
          </a:p>
        </p:txBody>
      </p:sp>
      <p:sp>
        <p:nvSpPr>
          <p:cNvPr id="440" name="Shape 440"/>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t>4</a:t>
            </a:fld>
            <a:endParaRPr lang="en-US" sz="800" b="0" i="0" u="none" strike="noStrike" cap="none" dirty="0">
              <a:solidFill>
                <a:schemeClr val="lt1"/>
              </a:solidFill>
              <a:latin typeface="Helvetica Neue"/>
              <a:ea typeface="Helvetica Neue"/>
              <a:cs typeface="Helvetica Neue"/>
              <a:sym typeface="Helvetica Neue"/>
            </a:endParaRPr>
          </a:p>
        </p:txBody>
      </p:sp>
      <p:sp>
        <p:nvSpPr>
          <p:cNvPr id="441" name="Shape 441"/>
          <p:cNvSpPr/>
          <p:nvPr/>
        </p:nvSpPr>
        <p:spPr>
          <a:xfrm>
            <a:off x="4479667" y="2356307"/>
            <a:ext cx="184666" cy="430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200" b="0" i="0" u="none" strike="noStrike" cap="none">
                <a:solidFill>
                  <a:srgbClr val="535353"/>
                </a:solidFill>
                <a:latin typeface="Gill Sans"/>
                <a:ea typeface="Gill Sans"/>
                <a:cs typeface="Gill Sans"/>
                <a:sym typeface="Gill Sans"/>
              </a:rPr>
              <a:t> </a:t>
            </a:r>
          </a:p>
        </p:txBody>
      </p:sp>
      <p:sp>
        <p:nvSpPr>
          <p:cNvPr id="8" name="Text Placeholder 1"/>
          <p:cNvSpPr>
            <a:spLocks noGrp="1"/>
          </p:cNvSpPr>
          <p:nvPr>
            <p:ph type="body" idx="1"/>
          </p:nvPr>
        </p:nvSpPr>
        <p:spPr>
          <a:xfrm>
            <a:off x="457202" y="880107"/>
            <a:ext cx="7962179" cy="2096006"/>
          </a:xfrm>
        </p:spPr>
        <p:txBody>
          <a:bodyPr/>
          <a:lstStyle/>
          <a:p>
            <a:r>
              <a:rPr lang="en-US" dirty="0" smtClean="0"/>
              <a:t>Trends and reasons for Network automation.</a:t>
            </a:r>
          </a:p>
          <a:p>
            <a:r>
              <a:rPr lang="en-US" dirty="0" err="1" smtClean="0"/>
              <a:t>Devops</a:t>
            </a:r>
            <a:r>
              <a:rPr lang="en-US" dirty="0" smtClean="0"/>
              <a:t> / </a:t>
            </a:r>
            <a:r>
              <a:rPr lang="en-US" dirty="0" err="1" smtClean="0"/>
              <a:t>Netops</a:t>
            </a:r>
            <a:endParaRPr lang="en-US" dirty="0" smtClean="0"/>
          </a:p>
          <a:p>
            <a:r>
              <a:rPr lang="en-US" dirty="0" smtClean="0"/>
              <a:t>Network configuration tools – </a:t>
            </a:r>
            <a:r>
              <a:rPr lang="en-US" dirty="0" err="1" smtClean="0"/>
              <a:t>Ansible</a:t>
            </a:r>
            <a:r>
              <a:rPr lang="en-US" dirty="0" smtClean="0"/>
              <a:t> and Vagrant </a:t>
            </a:r>
          </a:p>
          <a:p>
            <a:r>
              <a:rPr lang="en-US" dirty="0" smtClean="0"/>
              <a:t>Continuous integration / Continuous Development with automated testing and deployment (demo)</a:t>
            </a:r>
          </a:p>
          <a:p>
            <a:r>
              <a:rPr lang="en-US" dirty="0" smtClean="0"/>
              <a:t>Network </a:t>
            </a:r>
            <a:r>
              <a:rPr lang="en-US" dirty="0" smtClean="0"/>
              <a:t>Analytics and logging ELK </a:t>
            </a:r>
            <a:endParaRPr lang="en-US" dirty="0" smtClean="0"/>
          </a:p>
          <a:p>
            <a:endParaRPr lang="en-US" dirty="0" smtClean="0"/>
          </a:p>
        </p:txBody>
      </p:sp>
      <p:pic>
        <p:nvPicPr>
          <p:cNvPr id="9" name="Shape 141"/>
          <p:cNvPicPr preferRelativeResize="0"/>
          <p:nvPr/>
        </p:nvPicPr>
        <p:blipFill rotWithShape="1">
          <a:blip r:embed="rId3">
            <a:alphaModFix/>
          </a:blip>
          <a:srcRect/>
          <a:stretch/>
        </p:blipFill>
        <p:spPr>
          <a:xfrm>
            <a:off x="653829" y="3019044"/>
            <a:ext cx="735900" cy="855600"/>
          </a:xfrm>
          <a:prstGeom prst="rect">
            <a:avLst/>
          </a:prstGeom>
          <a:noFill/>
          <a:ln>
            <a:noFill/>
          </a:ln>
        </p:spPr>
      </p:pic>
      <p:pic>
        <p:nvPicPr>
          <p:cNvPr id="10" name="Shape 142"/>
          <p:cNvPicPr preferRelativeResize="0"/>
          <p:nvPr/>
        </p:nvPicPr>
        <p:blipFill rotWithShape="1">
          <a:blip r:embed="rId4">
            <a:alphaModFix/>
          </a:blip>
          <a:srcRect/>
          <a:stretch/>
        </p:blipFill>
        <p:spPr>
          <a:xfrm>
            <a:off x="2117294" y="2970678"/>
            <a:ext cx="933300" cy="933300"/>
          </a:xfrm>
          <a:prstGeom prst="rect">
            <a:avLst/>
          </a:prstGeom>
          <a:noFill/>
          <a:ln>
            <a:noFill/>
          </a:ln>
        </p:spPr>
      </p:pic>
      <p:pic>
        <p:nvPicPr>
          <p:cNvPr id="11" name="Shape 143"/>
          <p:cNvPicPr preferRelativeResize="0"/>
          <p:nvPr/>
        </p:nvPicPr>
        <p:blipFill rotWithShape="1">
          <a:blip r:embed="rId5">
            <a:alphaModFix/>
          </a:blip>
          <a:srcRect/>
          <a:stretch/>
        </p:blipFill>
        <p:spPr>
          <a:xfrm>
            <a:off x="4359536" y="3896113"/>
            <a:ext cx="702300" cy="556200"/>
          </a:xfrm>
          <a:prstGeom prst="rect">
            <a:avLst/>
          </a:prstGeom>
          <a:noFill/>
          <a:ln>
            <a:noFill/>
          </a:ln>
        </p:spPr>
      </p:pic>
      <p:pic>
        <p:nvPicPr>
          <p:cNvPr id="12" name="Shape 144" descr="Puppet-Logo-Amber-sm.png"/>
          <p:cNvPicPr preferRelativeResize="0"/>
          <p:nvPr/>
        </p:nvPicPr>
        <p:blipFill rotWithShape="1">
          <a:blip r:embed="rId6">
            <a:alphaModFix/>
          </a:blip>
          <a:srcRect/>
          <a:stretch/>
        </p:blipFill>
        <p:spPr>
          <a:xfrm>
            <a:off x="5409752" y="3078593"/>
            <a:ext cx="947100" cy="334800"/>
          </a:xfrm>
          <a:prstGeom prst="rect">
            <a:avLst/>
          </a:prstGeom>
          <a:noFill/>
          <a:ln>
            <a:noFill/>
          </a:ln>
        </p:spPr>
      </p:pic>
      <p:pic>
        <p:nvPicPr>
          <p:cNvPr id="13" name="Shape 145"/>
          <p:cNvPicPr preferRelativeResize="0"/>
          <p:nvPr/>
        </p:nvPicPr>
        <p:blipFill rotWithShape="1">
          <a:blip r:embed="rId7">
            <a:alphaModFix/>
          </a:blip>
          <a:srcRect/>
          <a:stretch/>
        </p:blipFill>
        <p:spPr>
          <a:xfrm>
            <a:off x="3457322" y="3019044"/>
            <a:ext cx="616800" cy="674400"/>
          </a:xfrm>
          <a:prstGeom prst="rect">
            <a:avLst/>
          </a:prstGeom>
          <a:noFill/>
          <a:ln>
            <a:noFill/>
          </a:ln>
        </p:spPr>
      </p:pic>
      <p:pic>
        <p:nvPicPr>
          <p:cNvPr id="14" name="Shape 146"/>
          <p:cNvPicPr preferRelativeResize="0"/>
          <p:nvPr/>
        </p:nvPicPr>
        <p:blipFill>
          <a:blip r:embed="rId8">
            <a:alphaModFix/>
          </a:blip>
          <a:stretch>
            <a:fillRect/>
          </a:stretch>
        </p:blipFill>
        <p:spPr>
          <a:xfrm>
            <a:off x="6593608" y="3903978"/>
            <a:ext cx="1405850" cy="416716"/>
          </a:xfrm>
          <a:prstGeom prst="rect">
            <a:avLst/>
          </a:prstGeom>
          <a:noFill/>
          <a:ln>
            <a:noFill/>
          </a:ln>
        </p:spPr>
      </p:pic>
    </p:spTree>
    <p:extLst>
      <p:ext uri="{BB962C8B-B14F-4D97-AF65-F5344CB8AC3E}">
        <p14:creationId xmlns:p14="http://schemas.microsoft.com/office/powerpoint/2010/main" val="12087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457202" y="127613"/>
            <a:ext cx="8229600" cy="650014"/>
          </a:xfrm>
          <a:prstGeom prst="rect">
            <a:avLst/>
          </a:prstGeom>
          <a:noFill/>
          <a:ln>
            <a:noFill/>
          </a:ln>
        </p:spPr>
        <p:txBody>
          <a:bodyPr lIns="0" tIns="45700" rIns="0" bIns="45700" anchor="ctr" anchorCtr="0">
            <a:noAutofit/>
          </a:bodyPr>
          <a:lstStyle/>
          <a:p>
            <a:pPr marL="0" marR="0" lvl="0" indent="0" algn="l" rtl="0">
              <a:lnSpc>
                <a:spcPct val="95000"/>
              </a:lnSpc>
              <a:spcBef>
                <a:spcPts val="0"/>
              </a:spcBef>
              <a:spcAft>
                <a:spcPts val="0"/>
              </a:spcAft>
              <a:buClr>
                <a:srgbClr val="141313"/>
              </a:buClr>
              <a:buSzPct val="25000"/>
              <a:buFont typeface="Helvetica Neue"/>
              <a:buNone/>
            </a:pPr>
            <a:r>
              <a:rPr lang="en-US" dirty="0" smtClean="0"/>
              <a:t>Historically deploying network infrastructure </a:t>
            </a:r>
            <a:endParaRPr lang="en-US" sz="2500" b="0" i="0" u="none" strike="noStrike" cap="none" dirty="0">
              <a:solidFill>
                <a:srgbClr val="141313"/>
              </a:solidFill>
              <a:latin typeface="Helvetica Neue"/>
              <a:ea typeface="Helvetica Neue"/>
              <a:cs typeface="Helvetica Neue"/>
              <a:sym typeface="Helvetica Neue"/>
            </a:endParaRPr>
          </a:p>
        </p:txBody>
      </p:sp>
      <p:sp>
        <p:nvSpPr>
          <p:cNvPr id="5" name="Shape 440"/>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r>
              <a:rPr lang="en-US" sz="800" dirty="0">
                <a:solidFill>
                  <a:schemeClr val="lt1"/>
                </a:solidFill>
                <a:latin typeface="Helvetica Neue"/>
                <a:ea typeface="Helvetica Neue"/>
                <a:cs typeface="Helvetica Neue"/>
                <a:sym typeface="Helvetica Neue"/>
              </a:rPr>
              <a:t>3</a:t>
            </a:r>
            <a:endParaRPr lang="en-US" sz="800" b="0" i="0" u="none" strike="noStrike" cap="none" dirty="0">
              <a:solidFill>
                <a:schemeClr val="lt1"/>
              </a:solidFill>
              <a:latin typeface="Helvetica Neue"/>
              <a:ea typeface="Helvetica Neue"/>
              <a:cs typeface="Helvetica Neue"/>
              <a:sym typeface="Helvetica Neue"/>
            </a:endParaRPr>
          </a:p>
        </p:txBody>
      </p:sp>
      <p:pic>
        <p:nvPicPr>
          <p:cNvPr id="4" name="Picture 3"/>
          <p:cNvPicPr>
            <a:picLocks noChangeAspect="1"/>
          </p:cNvPicPr>
          <p:nvPr/>
        </p:nvPicPr>
        <p:blipFill>
          <a:blip r:embed="rId3"/>
          <a:stretch>
            <a:fillRect/>
          </a:stretch>
        </p:blipFill>
        <p:spPr>
          <a:xfrm>
            <a:off x="253161" y="2087592"/>
            <a:ext cx="4416768" cy="2270425"/>
          </a:xfrm>
          <a:prstGeom prst="rect">
            <a:avLst/>
          </a:prstGeom>
        </p:spPr>
      </p:pic>
      <p:sp>
        <p:nvSpPr>
          <p:cNvPr id="11" name="Shape 438"/>
          <p:cNvSpPr txBox="1">
            <a:spLocks/>
          </p:cNvSpPr>
          <p:nvPr/>
        </p:nvSpPr>
        <p:spPr>
          <a:xfrm>
            <a:off x="298864" y="1188545"/>
            <a:ext cx="2944668" cy="650014"/>
          </a:xfrm>
          <a:prstGeom prst="rect">
            <a:avLst/>
          </a:prstGeom>
          <a:noFill/>
          <a:ln>
            <a:noFill/>
          </a:ln>
        </p:spPr>
        <p:txBody>
          <a:bodyPr lIns="97625" tIns="48800" rIns="97625" bIns="488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141313"/>
              </a:buClr>
              <a:buFont typeface="Helvetica Neue"/>
              <a:buNone/>
              <a:defRPr sz="2500" b="0" i="0" u="none" strike="noStrike" cap="none">
                <a:solidFill>
                  <a:srgbClr val="141313"/>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dirty="0" smtClean="0"/>
              <a:t>1996  </a:t>
            </a:r>
            <a:endParaRPr lang="en-US" dirty="0"/>
          </a:p>
        </p:txBody>
      </p:sp>
      <p:pic>
        <p:nvPicPr>
          <p:cNvPr id="13" name="Picture 12"/>
          <p:cNvPicPr>
            <a:picLocks noChangeAspect="1"/>
          </p:cNvPicPr>
          <p:nvPr/>
        </p:nvPicPr>
        <p:blipFill>
          <a:blip r:embed="rId4"/>
          <a:stretch>
            <a:fillRect/>
          </a:stretch>
        </p:blipFill>
        <p:spPr>
          <a:xfrm>
            <a:off x="1537919" y="1179985"/>
            <a:ext cx="1170176" cy="705635"/>
          </a:xfrm>
          <a:prstGeom prst="rect">
            <a:avLst/>
          </a:prstGeom>
        </p:spPr>
      </p:pic>
      <p:pic>
        <p:nvPicPr>
          <p:cNvPr id="9" name="Picture 8"/>
          <p:cNvPicPr>
            <a:picLocks noChangeAspect="1"/>
          </p:cNvPicPr>
          <p:nvPr/>
        </p:nvPicPr>
        <p:blipFill>
          <a:blip r:embed="rId5"/>
          <a:stretch>
            <a:fillRect/>
          </a:stretch>
        </p:blipFill>
        <p:spPr>
          <a:xfrm>
            <a:off x="3142660" y="1224909"/>
            <a:ext cx="1235015" cy="759459"/>
          </a:xfrm>
          <a:prstGeom prst="rect">
            <a:avLst/>
          </a:prstGeom>
        </p:spPr>
      </p:pic>
      <p:pic>
        <p:nvPicPr>
          <p:cNvPr id="16" name="Picture 15"/>
          <p:cNvPicPr>
            <a:picLocks noChangeAspect="1"/>
          </p:cNvPicPr>
          <p:nvPr/>
        </p:nvPicPr>
        <p:blipFill>
          <a:blip r:embed="rId3"/>
          <a:stretch>
            <a:fillRect/>
          </a:stretch>
        </p:blipFill>
        <p:spPr>
          <a:xfrm>
            <a:off x="4769765" y="2087592"/>
            <a:ext cx="4416768" cy="2270425"/>
          </a:xfrm>
          <a:prstGeom prst="rect">
            <a:avLst/>
          </a:prstGeom>
        </p:spPr>
      </p:pic>
      <p:sp>
        <p:nvSpPr>
          <p:cNvPr id="17" name="Shape 438"/>
          <p:cNvSpPr txBox="1">
            <a:spLocks/>
          </p:cNvSpPr>
          <p:nvPr/>
        </p:nvSpPr>
        <p:spPr>
          <a:xfrm>
            <a:off x="4815468" y="1188545"/>
            <a:ext cx="2913800" cy="650014"/>
          </a:xfrm>
          <a:prstGeom prst="rect">
            <a:avLst/>
          </a:prstGeom>
          <a:noFill/>
          <a:ln>
            <a:noFill/>
          </a:ln>
        </p:spPr>
        <p:txBody>
          <a:bodyPr lIns="97625" tIns="48800" rIns="97625" bIns="488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141313"/>
              </a:buClr>
              <a:buFont typeface="Helvetica Neue"/>
              <a:buNone/>
              <a:defRPr sz="2500" b="0" i="0" u="none" strike="noStrike" cap="none">
                <a:solidFill>
                  <a:srgbClr val="141313"/>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dirty="0" smtClean="0"/>
              <a:t>2016                +</a:t>
            </a:r>
            <a:endParaRPr lang="en-US" dirty="0"/>
          </a:p>
        </p:txBody>
      </p:sp>
      <p:pic>
        <p:nvPicPr>
          <p:cNvPr id="18" name="Picture 17"/>
          <p:cNvPicPr>
            <a:picLocks noChangeAspect="1"/>
          </p:cNvPicPr>
          <p:nvPr/>
        </p:nvPicPr>
        <p:blipFill>
          <a:blip r:embed="rId4"/>
          <a:stretch>
            <a:fillRect/>
          </a:stretch>
        </p:blipFill>
        <p:spPr>
          <a:xfrm>
            <a:off x="6054523" y="1179985"/>
            <a:ext cx="1170176" cy="705635"/>
          </a:xfrm>
          <a:prstGeom prst="rect">
            <a:avLst/>
          </a:prstGeom>
        </p:spPr>
      </p:pic>
      <p:pic>
        <p:nvPicPr>
          <p:cNvPr id="19" name="Picture 18"/>
          <p:cNvPicPr>
            <a:picLocks noChangeAspect="1"/>
          </p:cNvPicPr>
          <p:nvPr/>
        </p:nvPicPr>
        <p:blipFill>
          <a:blip r:embed="rId5"/>
          <a:stretch>
            <a:fillRect/>
          </a:stretch>
        </p:blipFill>
        <p:spPr>
          <a:xfrm>
            <a:off x="7659264" y="1224909"/>
            <a:ext cx="1235015" cy="759459"/>
          </a:xfrm>
          <a:prstGeom prst="rect">
            <a:avLst/>
          </a:prstGeom>
        </p:spPr>
      </p:pic>
    </p:spTree>
    <p:extLst>
      <p:ext uri="{BB962C8B-B14F-4D97-AF65-F5344CB8AC3E}">
        <p14:creationId xmlns:p14="http://schemas.microsoft.com/office/powerpoint/2010/main" val="4500511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457202" y="127613"/>
            <a:ext cx="8229600" cy="650014"/>
          </a:xfrm>
          <a:prstGeom prst="rect">
            <a:avLst/>
          </a:prstGeom>
          <a:noFill/>
          <a:ln>
            <a:noFill/>
          </a:ln>
        </p:spPr>
        <p:txBody>
          <a:bodyPr lIns="0" tIns="45700" rIns="0" bIns="45700" anchor="ctr" anchorCtr="0">
            <a:noAutofit/>
          </a:bodyPr>
          <a:lstStyle/>
          <a:p>
            <a:pPr marL="0" marR="0" lvl="0" indent="0" algn="l" rtl="0">
              <a:lnSpc>
                <a:spcPct val="95000"/>
              </a:lnSpc>
              <a:spcBef>
                <a:spcPts val="0"/>
              </a:spcBef>
              <a:spcAft>
                <a:spcPts val="0"/>
              </a:spcAft>
              <a:buClr>
                <a:srgbClr val="141313"/>
              </a:buClr>
              <a:buSzPct val="25000"/>
              <a:buFont typeface="Helvetica Neue"/>
              <a:buNone/>
            </a:pPr>
            <a:r>
              <a:rPr lang="en-US" dirty="0" smtClean="0"/>
              <a:t>Manual changes in networking</a:t>
            </a:r>
            <a:endParaRPr lang="en-US" sz="2500" b="0" i="0" u="none" strike="noStrike" cap="none" dirty="0">
              <a:solidFill>
                <a:srgbClr val="141313"/>
              </a:solidFill>
              <a:latin typeface="Helvetica Neue"/>
              <a:ea typeface="Helvetica Neue"/>
              <a:cs typeface="Helvetica Neue"/>
              <a:sym typeface="Helvetica Neue"/>
            </a:endParaRPr>
          </a:p>
        </p:txBody>
      </p:sp>
      <p:sp>
        <p:nvSpPr>
          <p:cNvPr id="5" name="Shape 440"/>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r>
              <a:rPr lang="en-US" sz="800" dirty="0">
                <a:solidFill>
                  <a:schemeClr val="lt1"/>
                </a:solidFill>
                <a:latin typeface="Helvetica Neue"/>
                <a:ea typeface="Helvetica Neue"/>
                <a:cs typeface="Helvetica Neue"/>
                <a:sym typeface="Helvetica Neue"/>
              </a:rPr>
              <a:t>3</a:t>
            </a:r>
            <a:endParaRPr lang="en-US" sz="800" b="0" i="0" u="none" strike="noStrike" cap="none" dirty="0">
              <a:solidFill>
                <a:schemeClr val="lt1"/>
              </a:solidFill>
              <a:latin typeface="Helvetica Neue"/>
              <a:ea typeface="Helvetica Neue"/>
              <a:cs typeface="Helvetica Neue"/>
              <a:sym typeface="Helvetica Neue"/>
            </a:endParaRPr>
          </a:p>
        </p:txBody>
      </p:sp>
      <p:sp>
        <p:nvSpPr>
          <p:cNvPr id="7" name="Shape 439"/>
          <p:cNvSpPr txBox="1">
            <a:spLocks noGrp="1"/>
          </p:cNvSpPr>
          <p:nvPr>
            <p:ph type="body" idx="1"/>
          </p:nvPr>
        </p:nvSpPr>
        <p:spPr>
          <a:xfrm>
            <a:off x="457202" y="880106"/>
            <a:ext cx="3922774" cy="3088390"/>
          </a:xfrm>
          <a:prstGeom prst="rect">
            <a:avLst/>
          </a:prstGeom>
          <a:noFill/>
          <a:ln>
            <a:noFill/>
          </a:ln>
        </p:spPr>
        <p:txBody>
          <a:bodyPr lIns="97625" tIns="48800" rIns="97625" bIns="48800" anchor="t" anchorCtr="0">
            <a:noAutofit/>
          </a:bodyPr>
          <a:lstStyle/>
          <a:p>
            <a:pPr marL="229743" marR="0" lvl="0" indent="-229743" algn="l" rtl="0">
              <a:spcBef>
                <a:spcPts val="0"/>
              </a:spcBef>
              <a:spcAft>
                <a:spcPts val="0"/>
              </a:spcAft>
              <a:buClr>
                <a:schemeClr val="dk1"/>
              </a:buClr>
              <a:buSzPct val="25000"/>
              <a:buFont typeface="Arial"/>
              <a:buNone/>
            </a:pPr>
            <a:endParaRPr lang="en-US" dirty="0" smtClean="0"/>
          </a:p>
          <a:p>
            <a:pPr marL="229743" marR="0" lvl="0" indent="-229743" algn="l" rtl="0">
              <a:spcBef>
                <a:spcPts val="450"/>
              </a:spcBef>
              <a:spcAft>
                <a:spcPts val="0"/>
              </a:spcAft>
              <a:buClr>
                <a:srgbClr val="888888"/>
              </a:buClr>
              <a:buSzPct val="25000"/>
              <a:buFont typeface="Arial"/>
              <a:buNone/>
            </a:pPr>
            <a:endParaRPr sz="1800" b="0" i="0" u="none" strike="noStrike" cap="none" dirty="0">
              <a:solidFill>
                <a:schemeClr val="dk1"/>
              </a:solidFill>
              <a:latin typeface="Helvetica Neue"/>
              <a:ea typeface="Helvetica Neue"/>
              <a:cs typeface="Helvetica Neue"/>
              <a:sym typeface="Helvetica Neue"/>
            </a:endParaRPr>
          </a:p>
          <a:p>
            <a:pPr marL="229743" marR="0" lvl="0" indent="-229743" algn="l" rtl="0">
              <a:spcBef>
                <a:spcPts val="0"/>
              </a:spcBef>
              <a:spcAft>
                <a:spcPts val="0"/>
              </a:spcAft>
              <a:buClr>
                <a:srgbClr val="888888"/>
              </a:buClr>
              <a:buSzPct val="100000"/>
              <a:buFont typeface="Arial"/>
              <a:buNone/>
            </a:pPr>
            <a:endParaRPr sz="1800" b="0" i="0" u="none" strike="noStrike" cap="none" dirty="0">
              <a:solidFill>
                <a:srgbClr val="141313"/>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338063" y="651168"/>
            <a:ext cx="4506312" cy="3886200"/>
          </a:xfrm>
          <a:prstGeom prst="rect">
            <a:avLst/>
          </a:prstGeom>
        </p:spPr>
      </p:pic>
      <p:pic>
        <p:nvPicPr>
          <p:cNvPr id="4" name="Picture 3"/>
          <p:cNvPicPr>
            <a:picLocks noChangeAspect="1"/>
          </p:cNvPicPr>
          <p:nvPr/>
        </p:nvPicPr>
        <p:blipFill>
          <a:blip r:embed="rId4"/>
          <a:stretch>
            <a:fillRect/>
          </a:stretch>
        </p:blipFill>
        <p:spPr>
          <a:xfrm>
            <a:off x="4757365" y="777626"/>
            <a:ext cx="3759741" cy="3759741"/>
          </a:xfrm>
          <a:prstGeom prst="rect">
            <a:avLst/>
          </a:prstGeom>
        </p:spPr>
      </p:pic>
    </p:spTree>
    <p:extLst>
      <p:ext uri="{BB962C8B-B14F-4D97-AF65-F5344CB8AC3E}">
        <p14:creationId xmlns:p14="http://schemas.microsoft.com/office/powerpoint/2010/main" val="13359086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202" y="127613"/>
            <a:ext cx="8229600" cy="650014"/>
          </a:xfrm>
          <a:prstGeom prst="rect">
            <a:avLst/>
          </a:prstGeom>
          <a:noFill/>
          <a:ln>
            <a:noFill/>
          </a:ln>
        </p:spPr>
        <p:txBody>
          <a:bodyPr lIns="97625" tIns="48800" rIns="97625" bIns="48800" anchor="t" anchorCtr="0">
            <a:noAutofit/>
          </a:bodyPr>
          <a:lstStyle/>
          <a:p>
            <a:pPr marL="0" marR="0" lvl="0" indent="0" algn="l" rtl="0">
              <a:spcBef>
                <a:spcPts val="0"/>
              </a:spcBef>
              <a:buClr>
                <a:srgbClr val="141313"/>
              </a:buClr>
              <a:buSzPct val="25000"/>
              <a:buFont typeface="Helvetica Neue"/>
              <a:buNone/>
            </a:pPr>
            <a:r>
              <a:rPr lang="en-US"/>
              <a:t>What is DevOps?</a:t>
            </a:r>
          </a:p>
        </p:txBody>
      </p:sp>
      <p:sp>
        <p:nvSpPr>
          <p:cNvPr id="120" name="Shape 120"/>
          <p:cNvSpPr txBox="1">
            <a:spLocks noGrp="1"/>
          </p:cNvSpPr>
          <p:nvPr>
            <p:ph type="body" idx="1"/>
          </p:nvPr>
        </p:nvSpPr>
        <p:spPr>
          <a:xfrm>
            <a:off x="457202" y="1824739"/>
            <a:ext cx="4255800" cy="2788200"/>
          </a:xfrm>
          <a:prstGeom prst="rect">
            <a:avLst/>
          </a:prstGeom>
          <a:noFill/>
          <a:ln>
            <a:noFill/>
          </a:ln>
        </p:spPr>
        <p:txBody>
          <a:bodyPr lIns="97625" tIns="48800" rIns="97625" bIns="48800" anchor="t" anchorCtr="0">
            <a:noAutofit/>
          </a:bodyPr>
          <a:lstStyle/>
          <a:p>
            <a:pPr marL="0" marR="0" lvl="0" indent="0" algn="ctr" rtl="0">
              <a:lnSpc>
                <a:spcPct val="115000"/>
              </a:lnSpc>
              <a:spcBef>
                <a:spcPts val="450"/>
              </a:spcBef>
              <a:spcAft>
                <a:spcPts val="0"/>
              </a:spcAft>
              <a:buNone/>
            </a:pPr>
            <a:r>
              <a:rPr lang="en-US" dirty="0"/>
              <a:t>A culture, movement or practice that emphasizes the collaboration and communication of both software developers and other information-technology (IT) professionals while </a:t>
            </a:r>
            <a:r>
              <a:rPr lang="en-US" b="1" dirty="0"/>
              <a:t>automating the process</a:t>
            </a:r>
            <a:r>
              <a:rPr lang="en-US" dirty="0"/>
              <a:t> of software delivery and </a:t>
            </a:r>
            <a:r>
              <a:rPr lang="en-US" b="1" dirty="0"/>
              <a:t>infrastructure changes</a:t>
            </a:r>
            <a:r>
              <a:rPr lang="en-US" dirty="0"/>
              <a:t>.</a:t>
            </a:r>
          </a:p>
        </p:txBody>
      </p:sp>
      <p:sp>
        <p:nvSpPr>
          <p:cNvPr id="121" name="Shape 121"/>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t>7</a:t>
            </a:fld>
            <a:endParaRPr lang="en-US" sz="800" b="0" i="0" u="none" strike="noStrike" cap="none" dirty="0">
              <a:solidFill>
                <a:schemeClr val="lt1"/>
              </a:solidFill>
              <a:latin typeface="Helvetica Neue"/>
              <a:ea typeface="Helvetica Neue"/>
              <a:cs typeface="Helvetica Neue"/>
              <a:sym typeface="Helvetica Neue"/>
            </a:endParaRPr>
          </a:p>
        </p:txBody>
      </p:sp>
      <p:pic>
        <p:nvPicPr>
          <p:cNvPr id="122" name="Shape 122"/>
          <p:cNvPicPr preferRelativeResize="0"/>
          <p:nvPr/>
        </p:nvPicPr>
        <p:blipFill>
          <a:blip r:embed="rId3">
            <a:alphaModFix/>
          </a:blip>
          <a:stretch>
            <a:fillRect/>
          </a:stretch>
        </p:blipFill>
        <p:spPr>
          <a:xfrm>
            <a:off x="4875100" y="738568"/>
            <a:ext cx="3811700" cy="3618125"/>
          </a:xfrm>
          <a:prstGeom prst="rect">
            <a:avLst/>
          </a:prstGeom>
          <a:noFill/>
          <a:ln>
            <a:noFill/>
          </a:ln>
        </p:spPr>
      </p:pic>
      <p:sp>
        <p:nvSpPr>
          <p:cNvPr id="2" name="TextBox 1"/>
          <p:cNvSpPr txBox="1"/>
          <p:nvPr/>
        </p:nvSpPr>
        <p:spPr>
          <a:xfrm>
            <a:off x="295104" y="655188"/>
            <a:ext cx="4121253" cy="523220"/>
          </a:xfrm>
          <a:prstGeom prst="rect">
            <a:avLst/>
          </a:prstGeom>
          <a:noFill/>
        </p:spPr>
        <p:txBody>
          <a:bodyPr wrap="square" rtlCol="0">
            <a:spAutoFit/>
          </a:bodyPr>
          <a:lstStyle/>
          <a:p>
            <a:r>
              <a:rPr lang="en-US" dirty="0" smtClean="0"/>
              <a:t>Definition of </a:t>
            </a:r>
            <a:r>
              <a:rPr lang="en-US" b="1" dirty="0" smtClean="0"/>
              <a:t>insanity</a:t>
            </a:r>
            <a:r>
              <a:rPr lang="en-US" dirty="0" smtClean="0"/>
              <a:t> – trying the same thing over and over expecting a different result.</a:t>
            </a:r>
            <a:endParaRPr lang="en-US" dirty="0"/>
          </a:p>
        </p:txBody>
      </p:sp>
      <p:sp>
        <p:nvSpPr>
          <p:cNvPr id="7" name="TextBox 6"/>
          <p:cNvSpPr txBox="1"/>
          <p:nvPr/>
        </p:nvSpPr>
        <p:spPr>
          <a:xfrm>
            <a:off x="295102" y="1158367"/>
            <a:ext cx="4121253" cy="523220"/>
          </a:xfrm>
          <a:prstGeom prst="rect">
            <a:avLst/>
          </a:prstGeom>
          <a:noFill/>
        </p:spPr>
        <p:txBody>
          <a:bodyPr wrap="square" rtlCol="0">
            <a:spAutoFit/>
          </a:bodyPr>
          <a:lstStyle/>
          <a:p>
            <a:r>
              <a:rPr lang="en-US" dirty="0" smtClean="0"/>
              <a:t>Definition of </a:t>
            </a:r>
            <a:r>
              <a:rPr lang="en-US" b="1" dirty="0" err="1" smtClean="0"/>
              <a:t>devops</a:t>
            </a:r>
            <a:r>
              <a:rPr lang="en-US" dirty="0" smtClean="0"/>
              <a:t>– trying the same thing over and over expecting the same result.</a:t>
            </a:r>
            <a:endParaRPr lang="en-US" dirty="0"/>
          </a:p>
        </p:txBody>
      </p:sp>
    </p:spTree>
    <p:extLst>
      <p:ext uri="{BB962C8B-B14F-4D97-AF65-F5344CB8AC3E}">
        <p14:creationId xmlns:p14="http://schemas.microsoft.com/office/powerpoint/2010/main" val="79572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0">
                                            <p:txEl>
                                              <p:pRg st="0" end="0"/>
                                            </p:txEl>
                                          </p:spTgt>
                                        </p:tgtEl>
                                        <p:attrNameLst>
                                          <p:attrName>style.visibility</p:attrName>
                                        </p:attrNameLst>
                                      </p:cBhvr>
                                      <p:to>
                                        <p:strVal val="visible"/>
                                      </p:to>
                                    </p:set>
                                    <p:anim calcmode="lin" valueType="num">
                                      <p:cBhvr additive="base">
                                        <p:cTn id="19" dur="500" fill="hold"/>
                                        <p:tgtEl>
                                          <p:spTgt spid="1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57202" y="127613"/>
            <a:ext cx="8229600" cy="650100"/>
          </a:xfrm>
          <a:prstGeom prst="rect">
            <a:avLst/>
          </a:prstGeom>
          <a:noFill/>
          <a:ln>
            <a:noFill/>
          </a:ln>
        </p:spPr>
        <p:txBody>
          <a:bodyPr lIns="97625" tIns="48800" rIns="97625" bIns="48800" anchor="t" anchorCtr="0">
            <a:noAutofit/>
          </a:bodyPr>
          <a:lstStyle/>
          <a:p>
            <a:pPr marL="0" marR="0" lvl="0" indent="0" algn="l" rtl="0">
              <a:spcBef>
                <a:spcPts val="0"/>
              </a:spcBef>
              <a:buClr>
                <a:srgbClr val="141313"/>
              </a:buClr>
              <a:buSzPct val="25000"/>
              <a:buFont typeface="Helvetica Neue"/>
              <a:buNone/>
            </a:pPr>
            <a:r>
              <a:rPr lang="en-US"/>
              <a:t>How</a:t>
            </a:r>
            <a:r>
              <a:rPr lang="en-US" sz="2500" b="0" i="0" u="none" strike="noStrike" cap="none">
                <a:solidFill>
                  <a:srgbClr val="141313"/>
                </a:solidFill>
                <a:latin typeface="Helvetica Neue"/>
                <a:ea typeface="Helvetica Neue"/>
                <a:cs typeface="Helvetica Neue"/>
                <a:sym typeface="Helvetica Neue"/>
              </a:rPr>
              <a:t> can DevOps practices benefit networking?</a:t>
            </a:r>
          </a:p>
        </p:txBody>
      </p:sp>
      <p:sp>
        <p:nvSpPr>
          <p:cNvPr id="129" name="Shape 129"/>
          <p:cNvSpPr txBox="1">
            <a:spLocks noGrp="1"/>
          </p:cNvSpPr>
          <p:nvPr>
            <p:ph type="body" idx="1"/>
          </p:nvPr>
        </p:nvSpPr>
        <p:spPr>
          <a:xfrm>
            <a:off x="457202" y="880107"/>
            <a:ext cx="8229600" cy="3714600"/>
          </a:xfrm>
          <a:prstGeom prst="rect">
            <a:avLst/>
          </a:prstGeom>
          <a:noFill/>
          <a:ln>
            <a:noFill/>
          </a:ln>
        </p:spPr>
        <p:txBody>
          <a:bodyPr lIns="97625" tIns="48800" rIns="97625" bIns="48800" anchor="t" anchorCtr="0">
            <a:noAutofit/>
          </a:bodyPr>
          <a:lstStyle/>
          <a:p>
            <a:pPr marL="229743" marR="0" lvl="0" indent="-229743" algn="l" rtl="0">
              <a:spcBef>
                <a:spcPts val="0"/>
              </a:spcBef>
              <a:spcAft>
                <a:spcPts val="0"/>
              </a:spcAft>
              <a:buClr>
                <a:srgbClr val="888888"/>
              </a:buClr>
              <a:buSzPct val="100000"/>
              <a:buFont typeface="Arial"/>
              <a:buChar char="•"/>
            </a:pPr>
            <a:r>
              <a:rPr lang="en-US" sz="1800" b="0" i="0" u="none" strike="noStrike" cap="none" dirty="0">
                <a:solidFill>
                  <a:srgbClr val="141313"/>
                </a:solidFill>
                <a:latin typeface="Helvetica Neue"/>
                <a:ea typeface="Helvetica Neue"/>
                <a:cs typeface="Helvetica Neue"/>
                <a:sym typeface="Helvetica Neue"/>
              </a:rPr>
              <a:t>Culture</a:t>
            </a:r>
          </a:p>
          <a:p>
            <a:pPr marL="229743" marR="0" lvl="0" indent="-229743" algn="l" rtl="0">
              <a:spcBef>
                <a:spcPts val="450"/>
              </a:spcBef>
              <a:spcAft>
                <a:spcPts val="0"/>
              </a:spcAft>
              <a:buClr>
                <a:srgbClr val="888888"/>
              </a:buClr>
              <a:buSzPct val="100000"/>
              <a:buFont typeface="Arial"/>
              <a:buChar char="•"/>
            </a:pPr>
            <a:r>
              <a:rPr lang="en-US" sz="1800" b="0" i="0" u="none" strike="noStrike" cap="none" dirty="0">
                <a:solidFill>
                  <a:srgbClr val="141313"/>
                </a:solidFill>
                <a:latin typeface="Helvetica Neue"/>
                <a:ea typeface="Helvetica Neue"/>
                <a:cs typeface="Helvetica Neue"/>
                <a:sym typeface="Helvetica Neue"/>
              </a:rPr>
              <a:t>Change Management</a:t>
            </a:r>
          </a:p>
          <a:p>
            <a:pPr marL="229743" marR="0" lvl="0" indent="-229743" algn="l" rtl="0">
              <a:spcBef>
                <a:spcPts val="450"/>
              </a:spcBef>
              <a:spcAft>
                <a:spcPts val="0"/>
              </a:spcAft>
              <a:buClr>
                <a:srgbClr val="888888"/>
              </a:buClr>
              <a:buSzPct val="100000"/>
              <a:buFont typeface="Arial"/>
              <a:buChar char="•"/>
            </a:pPr>
            <a:r>
              <a:rPr lang="en-US" sz="1800" b="0" i="0" u="none" strike="noStrike" cap="none" dirty="0">
                <a:solidFill>
                  <a:srgbClr val="141313"/>
                </a:solidFill>
                <a:latin typeface="Helvetica Neue"/>
                <a:ea typeface="Helvetica Neue"/>
                <a:cs typeface="Helvetica Neue"/>
                <a:sym typeface="Helvetica Neue"/>
              </a:rPr>
              <a:t>Automated Testing</a:t>
            </a:r>
          </a:p>
          <a:p>
            <a:pPr marL="229743" marR="0" lvl="0" indent="-229743" algn="l" rtl="0">
              <a:spcBef>
                <a:spcPts val="450"/>
              </a:spcBef>
              <a:spcAft>
                <a:spcPts val="0"/>
              </a:spcAft>
              <a:buClr>
                <a:srgbClr val="888888"/>
              </a:buClr>
              <a:buSzPct val="100000"/>
              <a:buFont typeface="Arial"/>
              <a:buChar char="•"/>
            </a:pPr>
            <a:r>
              <a:rPr lang="en-US" dirty="0"/>
              <a:t>Accelerated deployment</a:t>
            </a:r>
          </a:p>
          <a:p>
            <a:pPr marL="229743" marR="0" lvl="0" indent="-229743" algn="l" rtl="0">
              <a:spcBef>
                <a:spcPts val="450"/>
              </a:spcBef>
              <a:spcAft>
                <a:spcPts val="0"/>
              </a:spcAft>
              <a:buClr>
                <a:srgbClr val="888888"/>
              </a:buClr>
              <a:buSzPct val="100000"/>
              <a:buFont typeface="Arial"/>
              <a:buChar char="•"/>
            </a:pPr>
            <a:r>
              <a:rPr lang="en-US" sz="1800" b="0" i="0" u="none" strike="noStrike" cap="none" dirty="0" smtClean="0">
                <a:solidFill>
                  <a:srgbClr val="141313"/>
                </a:solidFill>
                <a:latin typeface="Helvetica Neue"/>
                <a:ea typeface="Helvetica Neue"/>
                <a:cs typeface="Helvetica Neue"/>
                <a:sym typeface="Helvetica Neue"/>
              </a:rPr>
              <a:t>Monitoring</a:t>
            </a:r>
            <a:endParaRPr lang="en-US" sz="1800" b="0" i="0" u="none" strike="noStrike" cap="none" dirty="0">
              <a:solidFill>
                <a:srgbClr val="141313"/>
              </a:solidFill>
              <a:latin typeface="Helvetica Neue"/>
              <a:ea typeface="Helvetica Neue"/>
              <a:cs typeface="Helvetica Neue"/>
              <a:sym typeface="Helvetica Neue"/>
            </a:endParaRPr>
          </a:p>
          <a:p>
            <a:pPr marL="229743" marR="0" lvl="0" indent="-229743" algn="l" rtl="0">
              <a:spcBef>
                <a:spcPts val="450"/>
              </a:spcBef>
              <a:spcAft>
                <a:spcPts val="0"/>
              </a:spcAft>
              <a:buClr>
                <a:srgbClr val="888888"/>
              </a:buClr>
              <a:buSzPct val="100000"/>
              <a:buFont typeface="Arial"/>
              <a:buChar char="•"/>
            </a:pPr>
            <a:r>
              <a:rPr lang="en-US" sz="1800" b="0" i="0" u="none" strike="noStrike" cap="none" dirty="0" smtClean="0">
                <a:solidFill>
                  <a:srgbClr val="141313"/>
                </a:solidFill>
                <a:latin typeface="Helvetica Neue"/>
                <a:ea typeface="Helvetica Neue"/>
                <a:cs typeface="Helvetica Neue"/>
                <a:sym typeface="Helvetica Neue"/>
              </a:rPr>
              <a:t>Get </a:t>
            </a:r>
            <a:r>
              <a:rPr lang="en-US" sz="1800" b="0" i="0" u="none" strike="noStrike" cap="none" dirty="0">
                <a:solidFill>
                  <a:srgbClr val="141313"/>
                </a:solidFill>
                <a:latin typeface="Helvetica Neue"/>
                <a:ea typeface="Helvetica Neue"/>
                <a:cs typeface="Helvetica Neue"/>
                <a:sym typeface="Helvetica Neue"/>
              </a:rPr>
              <a:t>your life back</a:t>
            </a:r>
          </a:p>
        </p:txBody>
      </p:sp>
      <p:sp>
        <p:nvSpPr>
          <p:cNvPr id="130" name="Shape 130"/>
          <p:cNvSpPr txBox="1">
            <a:spLocks noGrp="1"/>
          </p:cNvSpPr>
          <p:nvPr>
            <p:ph type="sldNum" idx="12"/>
          </p:nvPr>
        </p:nvSpPr>
        <p:spPr>
          <a:xfrm>
            <a:off x="159533" y="4869655"/>
            <a:ext cx="788700" cy="273900"/>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t>8</a:t>
            </a:fld>
            <a:endParaRPr lang="en-US" sz="800" b="0" i="0" u="none" strike="noStrike" cap="none">
              <a:solidFill>
                <a:schemeClr val="lt1"/>
              </a:solidFill>
              <a:latin typeface="Helvetica Neue"/>
              <a:ea typeface="Helvetica Neue"/>
              <a:cs typeface="Helvetica Neue"/>
              <a:sym typeface="Helvetica Neue"/>
            </a:endParaRPr>
          </a:p>
        </p:txBody>
      </p:sp>
      <p:pic>
        <p:nvPicPr>
          <p:cNvPr id="131" name="Shape 131" descr="iStock_000006680981XSmall.jpg"/>
          <p:cNvPicPr preferRelativeResize="0"/>
          <p:nvPr/>
        </p:nvPicPr>
        <p:blipFill rotWithShape="1">
          <a:blip r:embed="rId3">
            <a:alphaModFix/>
          </a:blip>
          <a:srcRect/>
          <a:stretch/>
        </p:blipFill>
        <p:spPr>
          <a:xfrm>
            <a:off x="5363001" y="2389188"/>
            <a:ext cx="3323700" cy="2205300"/>
          </a:xfrm>
          <a:prstGeom prst="rect">
            <a:avLst/>
          </a:prstGeom>
          <a:noFill/>
          <a:ln>
            <a:noFill/>
          </a:ln>
        </p:spPr>
      </p:pic>
    </p:spTree>
    <p:extLst>
      <p:ext uri="{BB962C8B-B14F-4D97-AF65-F5344CB8AC3E}">
        <p14:creationId xmlns:p14="http://schemas.microsoft.com/office/powerpoint/2010/main" val="718245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457202" y="127613"/>
            <a:ext cx="8229600" cy="650014"/>
          </a:xfrm>
          <a:prstGeom prst="rect">
            <a:avLst/>
          </a:prstGeom>
          <a:noFill/>
          <a:ln>
            <a:noFill/>
          </a:ln>
        </p:spPr>
        <p:txBody>
          <a:bodyPr lIns="0" tIns="45700" rIns="0" bIns="45700" anchor="ctr" anchorCtr="0">
            <a:noAutofit/>
          </a:bodyPr>
          <a:lstStyle/>
          <a:p>
            <a:pPr marL="0" marR="0" lvl="0" indent="0" algn="l" rtl="0">
              <a:lnSpc>
                <a:spcPct val="95000"/>
              </a:lnSpc>
              <a:spcBef>
                <a:spcPts val="0"/>
              </a:spcBef>
              <a:spcAft>
                <a:spcPts val="0"/>
              </a:spcAft>
              <a:buClr>
                <a:srgbClr val="141313"/>
              </a:buClr>
              <a:buSzPct val="25000"/>
              <a:buFont typeface="Helvetica Neue"/>
              <a:buNone/>
            </a:pPr>
            <a:r>
              <a:rPr lang="en-US" dirty="0" err="1" smtClean="0"/>
              <a:t>Ansible</a:t>
            </a:r>
            <a:r>
              <a:rPr lang="en-US" dirty="0" smtClean="0"/>
              <a:t> as a configuration tool</a:t>
            </a:r>
            <a:endParaRPr lang="en-US" sz="2500" b="0" i="0" u="none" strike="noStrike" cap="none" dirty="0">
              <a:solidFill>
                <a:srgbClr val="141313"/>
              </a:solidFill>
              <a:latin typeface="Helvetica Neue"/>
              <a:ea typeface="Helvetica Neue"/>
              <a:cs typeface="Helvetica Neue"/>
              <a:sym typeface="Helvetica Neue"/>
            </a:endParaRPr>
          </a:p>
        </p:txBody>
      </p:sp>
      <p:sp>
        <p:nvSpPr>
          <p:cNvPr id="5" name="Shape 440"/>
          <p:cNvSpPr txBox="1">
            <a:spLocks noGrp="1"/>
          </p:cNvSpPr>
          <p:nvPr>
            <p:ph type="sldNum" idx="12"/>
          </p:nvPr>
        </p:nvSpPr>
        <p:spPr>
          <a:xfrm>
            <a:off x="159533" y="4869655"/>
            <a:ext cx="788821" cy="273845"/>
          </a:xfrm>
          <a:prstGeom prst="rect">
            <a:avLst/>
          </a:prstGeom>
          <a:noFill/>
          <a:ln>
            <a:noFill/>
          </a:ln>
        </p:spPr>
        <p:txBody>
          <a:bodyPr lIns="97625" tIns="48800" rIns="97625" bIns="48800" anchor="ctr" anchorCtr="0">
            <a:noAutofit/>
          </a:bodyPr>
          <a:lstStyle/>
          <a:p>
            <a:pPr marL="0" marR="0" lvl="0" indent="0" algn="l" rtl="0">
              <a:spcBef>
                <a:spcPts val="0"/>
              </a:spcBef>
              <a:buSzPct val="25000"/>
              <a:buNone/>
            </a:pPr>
            <a:r>
              <a:rPr lang="en-US" sz="800" dirty="0">
                <a:solidFill>
                  <a:schemeClr val="lt1"/>
                </a:solidFill>
                <a:latin typeface="Helvetica Neue"/>
                <a:ea typeface="Helvetica Neue"/>
                <a:cs typeface="Helvetica Neue"/>
                <a:sym typeface="Helvetica Neue"/>
              </a:rPr>
              <a:t>3</a:t>
            </a:r>
            <a:endParaRPr lang="en-US" sz="800" b="0" i="0" u="none" strike="noStrike" cap="none" dirty="0">
              <a:solidFill>
                <a:schemeClr val="lt1"/>
              </a:solidFill>
              <a:latin typeface="Helvetica Neue"/>
              <a:ea typeface="Helvetica Neue"/>
              <a:cs typeface="Helvetica Neue"/>
              <a:sym typeface="Helvetica Neue"/>
            </a:endParaRPr>
          </a:p>
        </p:txBody>
      </p:sp>
      <p:pic>
        <p:nvPicPr>
          <p:cNvPr id="6" name="Picture 5"/>
          <p:cNvPicPr>
            <a:picLocks noChangeAspect="1"/>
          </p:cNvPicPr>
          <p:nvPr/>
        </p:nvPicPr>
        <p:blipFill>
          <a:blip r:embed="rId3"/>
          <a:stretch>
            <a:fillRect/>
          </a:stretch>
        </p:blipFill>
        <p:spPr>
          <a:xfrm>
            <a:off x="5486402" y="192199"/>
            <a:ext cx="3200400" cy="2540000"/>
          </a:xfrm>
          <a:prstGeom prst="rect">
            <a:avLst/>
          </a:prstGeom>
        </p:spPr>
      </p:pic>
      <p:sp>
        <p:nvSpPr>
          <p:cNvPr id="11" name="Text Placeholder 2"/>
          <p:cNvSpPr>
            <a:spLocks noGrp="1"/>
          </p:cNvSpPr>
          <p:nvPr>
            <p:ph type="body" idx="1"/>
          </p:nvPr>
        </p:nvSpPr>
        <p:spPr>
          <a:xfrm>
            <a:off x="457202" y="880107"/>
            <a:ext cx="5165385" cy="3714520"/>
          </a:xfrm>
        </p:spPr>
        <p:txBody>
          <a:bodyPr/>
          <a:lstStyle/>
          <a:p>
            <a:r>
              <a:rPr lang="en-US" dirty="0" smtClean="0"/>
              <a:t>Agentless</a:t>
            </a:r>
          </a:p>
          <a:p>
            <a:r>
              <a:rPr lang="en-US" dirty="0" smtClean="0"/>
              <a:t>Uses YAML</a:t>
            </a:r>
          </a:p>
          <a:p>
            <a:r>
              <a:rPr lang="en-US" dirty="0" smtClean="0"/>
              <a:t>Can use Either SSH or API to connect and </a:t>
            </a:r>
            <a:r>
              <a:rPr lang="en-US" dirty="0" err="1" smtClean="0"/>
              <a:t>orchesrate</a:t>
            </a:r>
            <a:r>
              <a:rPr lang="en-US" dirty="0" smtClean="0"/>
              <a:t> network switches</a:t>
            </a:r>
          </a:p>
          <a:p>
            <a:r>
              <a:rPr lang="en-US" dirty="0" smtClean="0"/>
              <a:t>Goal is simplicity</a:t>
            </a:r>
          </a:p>
          <a:p>
            <a:r>
              <a:rPr lang="en-US" dirty="0" smtClean="0"/>
              <a:t>Written in Python</a:t>
            </a:r>
          </a:p>
          <a:p>
            <a:r>
              <a:rPr lang="en-US" dirty="0" smtClean="0"/>
              <a:t>No Python knowledge required</a:t>
            </a:r>
          </a:p>
          <a:p>
            <a:r>
              <a:rPr lang="en-US" dirty="0" smtClean="0"/>
              <a:t>One giant loop of objects </a:t>
            </a:r>
          </a:p>
          <a:p>
            <a:r>
              <a:rPr lang="en-US" dirty="0" smtClean="0"/>
              <a:t>Inventory can either be dynamic or static</a:t>
            </a:r>
          </a:p>
          <a:p>
            <a:endParaRPr lang="en-US" dirty="0"/>
          </a:p>
        </p:txBody>
      </p:sp>
    </p:spTree>
    <p:extLst>
      <p:ext uri="{BB962C8B-B14F-4D97-AF65-F5344CB8AC3E}">
        <p14:creationId xmlns:p14="http://schemas.microsoft.com/office/powerpoint/2010/main" val="1878573327"/>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Arista 16x9 light Template - Additional Backgrounds">
  <a:themeElements>
    <a:clrScheme name="Custom 1">
      <a:dk1>
        <a:srgbClr val="141313"/>
      </a:dk1>
      <a:lt1>
        <a:srgbClr val="FFFFFE"/>
      </a:lt1>
      <a:dk2>
        <a:srgbClr val="141313"/>
      </a:dk2>
      <a:lt2>
        <a:srgbClr val="FFFFFE"/>
      </a:lt2>
      <a:accent1>
        <a:srgbClr val="204A6A"/>
      </a:accent1>
      <a:accent2>
        <a:srgbClr val="4472AE"/>
      </a:accent2>
      <a:accent3>
        <a:srgbClr val="97B162"/>
      </a:accent3>
      <a:accent4>
        <a:srgbClr val="C96D2B"/>
      </a:accent4>
      <a:accent5>
        <a:srgbClr val="151631"/>
      </a:accent5>
      <a:accent6>
        <a:srgbClr val="546B29"/>
      </a:accent6>
      <a:hlink>
        <a:srgbClr val="5242FF"/>
      </a:hlink>
      <a:folHlink>
        <a:srgbClr val="97B16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1026</TotalTime>
  <Words>1877</Words>
  <Application>Microsoft Macintosh PowerPoint</Application>
  <PresentationFormat>On-screen Show (16:9)</PresentationFormat>
  <Paragraphs>141</Paragraphs>
  <Slides>19</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Cabin</vt:lpstr>
      <vt:lpstr>Calibri</vt:lpstr>
      <vt:lpstr>Gill Sans</vt:lpstr>
      <vt:lpstr>Helvetica Neue</vt:lpstr>
      <vt:lpstr>Merriweather Sans</vt:lpstr>
      <vt:lpstr>Arial</vt:lpstr>
      <vt:lpstr>Arista 16x9 light Template - Additional Backgrounds</vt:lpstr>
      <vt:lpstr>vBriskett Network Automation </vt:lpstr>
      <vt:lpstr>About the presenter </vt:lpstr>
      <vt:lpstr>Arista Advantage</vt:lpstr>
      <vt:lpstr>Network Automation Summary </vt:lpstr>
      <vt:lpstr>Historically deploying network infrastructure </vt:lpstr>
      <vt:lpstr>Manual changes in networking</vt:lpstr>
      <vt:lpstr>What is DevOps?</vt:lpstr>
      <vt:lpstr>How can DevOps practices benefit networking?</vt:lpstr>
      <vt:lpstr>Ansible as a configuration tool</vt:lpstr>
      <vt:lpstr>PowerPoint Presentation</vt:lpstr>
      <vt:lpstr>Playbook</vt:lpstr>
      <vt:lpstr>Vagrant box </vt:lpstr>
      <vt:lpstr>PowerPoint Presentation</vt:lpstr>
      <vt:lpstr>PowerPoint Presentation</vt:lpstr>
      <vt:lpstr>Jenkins-CI</vt:lpstr>
      <vt:lpstr>Jenkins-CI</vt:lpstr>
      <vt:lpstr>ELK Stack</vt:lpstr>
      <vt:lpstr>Automation and CI/CD Demo</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Financial Institution (LFI</dc:title>
  <cp:lastModifiedBy>Microsoft Office User</cp:lastModifiedBy>
  <cp:revision>38</cp:revision>
  <dcterms:modified xsi:type="dcterms:W3CDTF">2016-11-03T13:09:33Z</dcterms:modified>
</cp:coreProperties>
</file>